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89" r:id="rId4"/>
    <p:sldId id="266" r:id="rId5"/>
    <p:sldId id="288" r:id="rId6"/>
    <p:sldId id="291" r:id="rId7"/>
    <p:sldId id="267" r:id="rId8"/>
    <p:sldId id="269" r:id="rId9"/>
    <p:sldId id="263" r:id="rId10"/>
    <p:sldId id="270" r:id="rId11"/>
    <p:sldId id="274" r:id="rId12"/>
    <p:sldId id="275" r:id="rId13"/>
    <p:sldId id="273" r:id="rId14"/>
    <p:sldId id="271" r:id="rId15"/>
    <p:sldId id="276" r:id="rId16"/>
    <p:sldId id="277" r:id="rId17"/>
    <p:sldId id="280" r:id="rId18"/>
    <p:sldId id="279" r:id="rId19"/>
    <p:sldId id="286" r:id="rId20"/>
    <p:sldId id="283" r:id="rId21"/>
  </p:sldIdLst>
  <p:sldSz cx="9144000" cy="6858000" type="screen4x3"/>
  <p:notesSz cx="6796088" cy="98710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howGuides="1">
      <p:cViewPr>
        <p:scale>
          <a:sx n="66" d="100"/>
          <a:sy n="66" d="100"/>
        </p:scale>
        <p:origin x="-188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D9296-E3D0-48FC-889A-6F9ADB0C940F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67C83E-6EC0-49DD-8C59-E35E2C9B206E}">
      <dgm:prSet phldrT="[Tekst]" custT="1"/>
      <dgm:spPr>
        <a:noFill/>
      </dgm:spPr>
      <dgm:t>
        <a:bodyPr anchor="t"/>
        <a:lstStyle/>
        <a:p>
          <a:pPr algn="l"/>
          <a:endParaRPr lang="pl-PL" sz="2000" b="1" dirty="0" smtClean="0">
            <a:solidFill>
              <a:srgbClr val="0070C0"/>
            </a:solidFill>
          </a:endParaRP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analitycy, testerzy i operatorzy systemów teleinformatycznych,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cieśle i stolarze budowlani,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diagności samochodowi,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kierowcy ciągnika siodłowego,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kierownicy budowy,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operatorzy obrabiarek skrawających,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pielęgniarki,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samodzielni księgowi,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spawacze metodą MIG/MAG,</a:t>
          </a:r>
        </a:p>
        <a:p>
          <a:pPr algn="l"/>
          <a:r>
            <a:rPr lang="pl-PL" sz="2000" b="1" dirty="0" smtClean="0">
              <a:solidFill>
                <a:srgbClr val="0070C0"/>
              </a:solidFill>
            </a:rPr>
            <a:t>szefowie kuchni</a:t>
          </a:r>
          <a:endParaRPr lang="pl-PL" sz="2000" b="1" dirty="0">
            <a:solidFill>
              <a:srgbClr val="0070C0"/>
            </a:solidFill>
          </a:endParaRPr>
        </a:p>
      </dgm:t>
    </dgm:pt>
    <dgm:pt modelId="{7A909740-53A3-41BC-984D-511BECBA2E08}" type="parTrans" cxnId="{583E81F3-26D2-4960-9FC8-5592426D22C6}">
      <dgm:prSet/>
      <dgm:spPr/>
      <dgm:t>
        <a:bodyPr/>
        <a:lstStyle/>
        <a:p>
          <a:endParaRPr lang="pl-PL"/>
        </a:p>
      </dgm:t>
    </dgm:pt>
    <dgm:pt modelId="{9F84B837-B99B-40C2-9C4B-B809948078D6}" type="sibTrans" cxnId="{583E81F3-26D2-4960-9FC8-5592426D22C6}">
      <dgm:prSet/>
      <dgm:spPr/>
      <dgm:t>
        <a:bodyPr/>
        <a:lstStyle/>
        <a:p>
          <a:endParaRPr lang="pl-PL"/>
        </a:p>
      </dgm:t>
    </dgm:pt>
    <dgm:pt modelId="{1FAEB621-EBD5-4435-8940-8F052CAC1E2C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pl-PL" sz="3200" b="1" dirty="0" smtClean="0"/>
            <a:t>Zawody nadwyżkowe</a:t>
          </a:r>
        </a:p>
        <a:p>
          <a:pPr algn="ctr"/>
          <a:r>
            <a:rPr lang="pl-PL" sz="3200" b="1" dirty="0" smtClean="0"/>
            <a:t> (12 grup)</a:t>
          </a:r>
          <a:endParaRPr lang="pl-PL" sz="3200" b="1" dirty="0"/>
        </a:p>
      </dgm:t>
    </dgm:pt>
    <dgm:pt modelId="{973A44AB-F333-4274-A1BD-C2817B4E0C05}" type="parTrans" cxnId="{C3DC842B-4E98-4BB3-82A9-53485D0DAA89}">
      <dgm:prSet/>
      <dgm:spPr/>
      <dgm:t>
        <a:bodyPr/>
        <a:lstStyle/>
        <a:p>
          <a:endParaRPr lang="pl-PL"/>
        </a:p>
      </dgm:t>
    </dgm:pt>
    <dgm:pt modelId="{2820DDDC-7391-4C16-84D9-0FB14EFBBA92}" type="sibTrans" cxnId="{C3DC842B-4E98-4BB3-82A9-53485D0DAA89}">
      <dgm:prSet/>
      <dgm:spPr/>
      <dgm:t>
        <a:bodyPr/>
        <a:lstStyle/>
        <a:p>
          <a:endParaRPr lang="pl-PL"/>
        </a:p>
      </dgm:t>
    </dgm:pt>
    <dgm:pt modelId="{0B0B8E7F-48AB-47B2-955A-C6B82583C78D}">
      <dgm:prSet phldrT="[Tekst]"/>
      <dgm:spPr>
        <a:noFill/>
      </dgm:spPr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ekonomiści,</a:t>
          </a:r>
          <a:endParaRPr lang="pl-PL" b="1" dirty="0">
            <a:solidFill>
              <a:srgbClr val="0070C0"/>
            </a:solidFill>
          </a:endParaRPr>
        </a:p>
      </dgm:t>
    </dgm:pt>
    <dgm:pt modelId="{5F2348B0-59CE-49EA-A99A-20B648838CAF}" type="parTrans" cxnId="{47EA6F2F-2581-4ADB-BC42-3194905C5729}">
      <dgm:prSet/>
      <dgm:spPr/>
      <dgm:t>
        <a:bodyPr/>
        <a:lstStyle/>
        <a:p>
          <a:endParaRPr lang="pl-PL"/>
        </a:p>
      </dgm:t>
    </dgm:pt>
    <dgm:pt modelId="{B6921BEE-002C-4E85-ABDF-5FFE2D639BD1}" type="sibTrans" cxnId="{47EA6F2F-2581-4ADB-BC42-3194905C5729}">
      <dgm:prSet/>
      <dgm:spPr/>
      <dgm:t>
        <a:bodyPr/>
        <a:lstStyle/>
        <a:p>
          <a:endParaRPr lang="pl-PL"/>
        </a:p>
      </dgm:t>
    </dgm:pt>
    <dgm:pt modelId="{62203F31-74D9-45E0-8CD4-F7235A1531B6}">
      <dgm:prSet phldrT="[Tekst]" custT="1"/>
      <dgm:spPr>
        <a:solidFill>
          <a:srgbClr val="FFCC66"/>
        </a:solidFill>
      </dgm:spPr>
      <dgm:t>
        <a:bodyPr anchor="ctr"/>
        <a:lstStyle/>
        <a:p>
          <a:pPr algn="ctr"/>
          <a:r>
            <a:rPr lang="pl-PL" sz="3200" b="1" dirty="0" smtClean="0"/>
            <a:t>Zawody deficytowe</a:t>
          </a:r>
        </a:p>
        <a:p>
          <a:pPr algn="ctr"/>
          <a:r>
            <a:rPr lang="pl-PL" sz="3200" b="1" dirty="0" smtClean="0"/>
            <a:t> (10 grup)</a:t>
          </a:r>
          <a:endParaRPr lang="pl-PL" sz="3200" b="1" dirty="0"/>
        </a:p>
      </dgm:t>
    </dgm:pt>
    <dgm:pt modelId="{C13CFC41-8888-4AB3-9469-7CA164A4968F}" type="sibTrans" cxnId="{3EF56609-02AE-491E-8841-A7442E16CA2B}">
      <dgm:prSet/>
      <dgm:spPr/>
      <dgm:t>
        <a:bodyPr/>
        <a:lstStyle/>
        <a:p>
          <a:endParaRPr lang="pl-PL"/>
        </a:p>
      </dgm:t>
    </dgm:pt>
    <dgm:pt modelId="{28A8542C-DD69-463B-BBC3-8F9D5CB72BB5}" type="parTrans" cxnId="{3EF56609-02AE-491E-8841-A7442E16CA2B}">
      <dgm:prSet/>
      <dgm:spPr/>
      <dgm:t>
        <a:bodyPr/>
        <a:lstStyle/>
        <a:p>
          <a:endParaRPr lang="pl-PL"/>
        </a:p>
      </dgm:t>
    </dgm:pt>
    <dgm:pt modelId="{21B5297E-5BE9-436F-BDC2-B1C45A932C73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filolodzy i tłumacze,</a:t>
          </a:r>
          <a:endParaRPr lang="pl-PL" b="1" dirty="0">
            <a:solidFill>
              <a:srgbClr val="0070C0"/>
            </a:solidFill>
          </a:endParaRPr>
        </a:p>
      </dgm:t>
    </dgm:pt>
    <dgm:pt modelId="{E4DDF6E2-1925-435A-B230-1C8B0B14CB2E}" type="parTrans" cxnId="{4CA8A92B-4D1E-4466-B72A-1AC3228ED803}">
      <dgm:prSet/>
      <dgm:spPr/>
      <dgm:t>
        <a:bodyPr/>
        <a:lstStyle/>
        <a:p>
          <a:endParaRPr lang="pl-PL"/>
        </a:p>
      </dgm:t>
    </dgm:pt>
    <dgm:pt modelId="{96DF3FED-E103-4690-9B79-B69239B3AB6F}" type="sibTrans" cxnId="{4CA8A92B-4D1E-4466-B72A-1AC3228ED803}">
      <dgm:prSet/>
      <dgm:spPr/>
      <dgm:t>
        <a:bodyPr/>
        <a:lstStyle/>
        <a:p>
          <a:endParaRPr lang="pl-PL"/>
        </a:p>
      </dgm:t>
    </dgm:pt>
    <dgm:pt modelId="{EB9B300A-4804-4F0E-ACC9-A83D2ED7599E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krawcy i pracownicy produkcji odzieży,</a:t>
          </a:r>
          <a:endParaRPr lang="pl-PL" b="1" dirty="0">
            <a:solidFill>
              <a:srgbClr val="0070C0"/>
            </a:solidFill>
          </a:endParaRPr>
        </a:p>
      </dgm:t>
    </dgm:pt>
    <dgm:pt modelId="{28F5AE8A-3CEA-479B-B7C9-EEA226CE3353}" type="parTrans" cxnId="{0C5C3D2A-07EE-4599-A061-4B470338DC73}">
      <dgm:prSet/>
      <dgm:spPr/>
      <dgm:t>
        <a:bodyPr/>
        <a:lstStyle/>
        <a:p>
          <a:endParaRPr lang="pl-PL"/>
        </a:p>
      </dgm:t>
    </dgm:pt>
    <dgm:pt modelId="{52A54025-3BA0-4509-A5A1-8F8BD25AB355}" type="sibTrans" cxnId="{0C5C3D2A-07EE-4599-A061-4B470338DC73}">
      <dgm:prSet/>
      <dgm:spPr/>
      <dgm:t>
        <a:bodyPr/>
        <a:lstStyle/>
        <a:p>
          <a:endParaRPr lang="pl-PL"/>
        </a:p>
      </dgm:t>
    </dgm:pt>
    <dgm:pt modelId="{AA3FA6E7-EE99-4D2C-81A4-04019C4858D5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kucharze,</a:t>
          </a:r>
          <a:endParaRPr lang="pl-PL" b="1" dirty="0">
            <a:solidFill>
              <a:srgbClr val="0070C0"/>
            </a:solidFill>
          </a:endParaRPr>
        </a:p>
      </dgm:t>
    </dgm:pt>
    <dgm:pt modelId="{C4A34686-4418-40C6-8903-E09CC7A1D07E}" type="parTrans" cxnId="{92C629FA-29A1-48B2-A65E-7488CB3DC398}">
      <dgm:prSet/>
      <dgm:spPr/>
      <dgm:t>
        <a:bodyPr/>
        <a:lstStyle/>
        <a:p>
          <a:endParaRPr lang="pl-PL"/>
        </a:p>
      </dgm:t>
    </dgm:pt>
    <dgm:pt modelId="{1A55649B-AB97-4828-9F99-AA2426305111}" type="sibTrans" cxnId="{92C629FA-29A1-48B2-A65E-7488CB3DC398}">
      <dgm:prSet/>
      <dgm:spPr/>
      <dgm:t>
        <a:bodyPr/>
        <a:lstStyle/>
        <a:p>
          <a:endParaRPr lang="pl-PL"/>
        </a:p>
      </dgm:t>
    </dgm:pt>
    <dgm:pt modelId="{3F6F693A-FD01-4470-B0E8-025E70A0753F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nauczyciele przedmiotów ogólnokształcących,</a:t>
          </a:r>
          <a:endParaRPr lang="pl-PL" b="1" dirty="0">
            <a:solidFill>
              <a:srgbClr val="0070C0"/>
            </a:solidFill>
          </a:endParaRPr>
        </a:p>
      </dgm:t>
    </dgm:pt>
    <dgm:pt modelId="{496C8098-5E92-4081-A51F-9D514D34400D}" type="parTrans" cxnId="{DAA53C21-01B8-40B8-AB77-F89D70F67372}">
      <dgm:prSet/>
      <dgm:spPr/>
      <dgm:t>
        <a:bodyPr/>
        <a:lstStyle/>
        <a:p>
          <a:endParaRPr lang="pl-PL"/>
        </a:p>
      </dgm:t>
    </dgm:pt>
    <dgm:pt modelId="{6EBD4F48-A5B8-42AD-9585-A1CFE931AEE5}" type="sibTrans" cxnId="{DAA53C21-01B8-40B8-AB77-F89D70F67372}">
      <dgm:prSet/>
      <dgm:spPr/>
      <dgm:t>
        <a:bodyPr/>
        <a:lstStyle/>
        <a:p>
          <a:endParaRPr lang="pl-PL"/>
        </a:p>
      </dgm:t>
    </dgm:pt>
    <dgm:pt modelId="{0A410A0D-C068-46EF-A8DF-5321BD95BC61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operatorzy maszyn włókienniczych,</a:t>
          </a:r>
          <a:endParaRPr lang="pl-PL" b="1" dirty="0">
            <a:solidFill>
              <a:srgbClr val="0070C0"/>
            </a:solidFill>
          </a:endParaRPr>
        </a:p>
      </dgm:t>
    </dgm:pt>
    <dgm:pt modelId="{3BC218B6-B792-4886-8AF4-CF4E9662DC81}" type="parTrans" cxnId="{0F37147B-6105-4415-A335-447A0F4699C4}">
      <dgm:prSet/>
      <dgm:spPr/>
      <dgm:t>
        <a:bodyPr/>
        <a:lstStyle/>
        <a:p>
          <a:endParaRPr lang="pl-PL"/>
        </a:p>
      </dgm:t>
    </dgm:pt>
    <dgm:pt modelId="{5BB5DAD8-1C13-4001-9FA5-CA2EB8301795}" type="sibTrans" cxnId="{0F37147B-6105-4415-A335-447A0F4699C4}">
      <dgm:prSet/>
      <dgm:spPr/>
      <dgm:t>
        <a:bodyPr/>
        <a:lstStyle/>
        <a:p>
          <a:endParaRPr lang="pl-PL"/>
        </a:p>
      </dgm:t>
    </dgm:pt>
    <dgm:pt modelId="{DFF36106-ACF0-4E55-AAD3-08D7334218DB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pedagodzy,</a:t>
          </a:r>
          <a:endParaRPr lang="pl-PL" b="1" dirty="0">
            <a:solidFill>
              <a:srgbClr val="0070C0"/>
            </a:solidFill>
          </a:endParaRPr>
        </a:p>
      </dgm:t>
    </dgm:pt>
    <dgm:pt modelId="{C9D6826A-11BB-40F4-8E29-4562F4CFEE2C}" type="parTrans" cxnId="{F2D62925-0BC4-4B7F-AABA-0E3085D5525A}">
      <dgm:prSet/>
      <dgm:spPr/>
      <dgm:t>
        <a:bodyPr/>
        <a:lstStyle/>
        <a:p>
          <a:endParaRPr lang="pl-PL"/>
        </a:p>
      </dgm:t>
    </dgm:pt>
    <dgm:pt modelId="{F8CA92FC-2807-47C7-9AFC-EDF751F99565}" type="sibTrans" cxnId="{F2D62925-0BC4-4B7F-AABA-0E3085D5525A}">
      <dgm:prSet/>
      <dgm:spPr/>
      <dgm:t>
        <a:bodyPr/>
        <a:lstStyle/>
        <a:p>
          <a:endParaRPr lang="pl-PL"/>
        </a:p>
      </dgm:t>
    </dgm:pt>
    <dgm:pt modelId="{1F4C6991-7E3B-4DB8-A945-188A534A4920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politolodzy, historycy i filozofowie,</a:t>
          </a:r>
          <a:endParaRPr lang="pl-PL" b="1" dirty="0">
            <a:solidFill>
              <a:srgbClr val="0070C0"/>
            </a:solidFill>
          </a:endParaRPr>
        </a:p>
      </dgm:t>
    </dgm:pt>
    <dgm:pt modelId="{86ACF6D0-7093-42A6-9AC9-D7E330C5E734}" type="parTrans" cxnId="{C6832527-C45C-48FE-8D56-9C2EB758E73C}">
      <dgm:prSet/>
      <dgm:spPr/>
      <dgm:t>
        <a:bodyPr/>
        <a:lstStyle/>
        <a:p>
          <a:endParaRPr lang="pl-PL"/>
        </a:p>
      </dgm:t>
    </dgm:pt>
    <dgm:pt modelId="{19B5D7AF-128A-4D81-B728-A2380340D767}" type="sibTrans" cxnId="{C6832527-C45C-48FE-8D56-9C2EB758E73C}">
      <dgm:prSet/>
      <dgm:spPr/>
      <dgm:t>
        <a:bodyPr/>
        <a:lstStyle/>
        <a:p>
          <a:endParaRPr lang="pl-PL"/>
        </a:p>
      </dgm:t>
    </dgm:pt>
    <dgm:pt modelId="{3EFD8E15-4B20-45B5-BF95-16EEA9BF0683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pracownicy biur podróży i organizatorzy obsługi turystycznej,</a:t>
          </a:r>
          <a:endParaRPr lang="pl-PL" b="1" dirty="0">
            <a:solidFill>
              <a:srgbClr val="0070C0"/>
            </a:solidFill>
          </a:endParaRPr>
        </a:p>
      </dgm:t>
    </dgm:pt>
    <dgm:pt modelId="{620B6150-CBBB-49AB-BBFF-3C7C372BE2DE}" type="parTrans" cxnId="{07DBF6AB-B8DF-4EFD-9170-D030E9B5D708}">
      <dgm:prSet/>
      <dgm:spPr/>
      <dgm:t>
        <a:bodyPr/>
        <a:lstStyle/>
        <a:p>
          <a:endParaRPr lang="pl-PL"/>
        </a:p>
      </dgm:t>
    </dgm:pt>
    <dgm:pt modelId="{9B9C0799-68FE-4517-836F-86D21787793D}" type="sibTrans" cxnId="{07DBF6AB-B8DF-4EFD-9170-D030E9B5D708}">
      <dgm:prSet/>
      <dgm:spPr/>
      <dgm:t>
        <a:bodyPr/>
        <a:lstStyle/>
        <a:p>
          <a:endParaRPr lang="pl-PL"/>
        </a:p>
      </dgm:t>
    </dgm:pt>
    <dgm:pt modelId="{F5BA1CD0-CB35-42D5-B94F-C8954E412062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rolnicy i hodowcy,</a:t>
          </a:r>
          <a:endParaRPr lang="pl-PL" b="1" dirty="0">
            <a:solidFill>
              <a:srgbClr val="0070C0"/>
            </a:solidFill>
          </a:endParaRPr>
        </a:p>
      </dgm:t>
    </dgm:pt>
    <dgm:pt modelId="{D8A951F6-F377-4F6D-9F7C-01FA04799EC5}" type="parTrans" cxnId="{CA466B9D-D4FD-431D-8608-D5896708F82F}">
      <dgm:prSet/>
      <dgm:spPr/>
      <dgm:t>
        <a:bodyPr/>
        <a:lstStyle/>
        <a:p>
          <a:endParaRPr lang="pl-PL"/>
        </a:p>
      </dgm:t>
    </dgm:pt>
    <dgm:pt modelId="{DF3F6B5C-7BC9-4AD1-B9F2-31B39BDAC691}" type="sibTrans" cxnId="{CA466B9D-D4FD-431D-8608-D5896708F82F}">
      <dgm:prSet/>
      <dgm:spPr/>
      <dgm:t>
        <a:bodyPr/>
        <a:lstStyle/>
        <a:p>
          <a:endParaRPr lang="pl-PL"/>
        </a:p>
      </dgm:t>
    </dgm:pt>
    <dgm:pt modelId="{00BAEDED-CD98-428B-90B4-6C4F8AB7DF9A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socjolodzy i specjaliści ds. badań społeczno-ekonomicznych,</a:t>
          </a:r>
          <a:endParaRPr lang="pl-PL" b="1" dirty="0">
            <a:solidFill>
              <a:srgbClr val="0070C0"/>
            </a:solidFill>
          </a:endParaRPr>
        </a:p>
      </dgm:t>
    </dgm:pt>
    <dgm:pt modelId="{6E6BB346-C84F-4297-AF0E-6DAFC4AFD81E}" type="parTrans" cxnId="{E63CC4E2-8F91-4853-97A1-F76F8EA35EE4}">
      <dgm:prSet/>
      <dgm:spPr/>
      <dgm:t>
        <a:bodyPr/>
        <a:lstStyle/>
        <a:p>
          <a:endParaRPr lang="pl-PL"/>
        </a:p>
      </dgm:t>
    </dgm:pt>
    <dgm:pt modelId="{30ED5836-DC17-4667-BFDF-24E5BD780E3B}" type="sibTrans" cxnId="{E63CC4E2-8F91-4853-97A1-F76F8EA35EE4}">
      <dgm:prSet/>
      <dgm:spPr/>
      <dgm:t>
        <a:bodyPr/>
        <a:lstStyle/>
        <a:p>
          <a:endParaRPr lang="pl-PL"/>
        </a:p>
      </dgm:t>
    </dgm:pt>
    <dgm:pt modelId="{79A27FB9-1716-466D-9E86-940C0806326B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specjaliści administracji publicznej,</a:t>
          </a:r>
          <a:endParaRPr lang="pl-PL" b="1" dirty="0">
            <a:solidFill>
              <a:srgbClr val="0070C0"/>
            </a:solidFill>
          </a:endParaRPr>
        </a:p>
      </dgm:t>
    </dgm:pt>
    <dgm:pt modelId="{8FABD545-4994-423F-BBE1-0310EE5CB4A4}" type="parTrans" cxnId="{C41DC650-6C1B-4991-9D9B-8C87BDEF6CD4}">
      <dgm:prSet/>
      <dgm:spPr/>
      <dgm:t>
        <a:bodyPr/>
        <a:lstStyle/>
        <a:p>
          <a:endParaRPr lang="pl-PL"/>
        </a:p>
      </dgm:t>
    </dgm:pt>
    <dgm:pt modelId="{546A36FB-86CE-4357-828B-BB02094E0D4A}" type="sibTrans" cxnId="{C41DC650-6C1B-4991-9D9B-8C87BDEF6CD4}">
      <dgm:prSet/>
      <dgm:spPr/>
      <dgm:t>
        <a:bodyPr/>
        <a:lstStyle/>
        <a:p>
          <a:endParaRPr lang="pl-PL"/>
        </a:p>
      </dgm:t>
    </dgm:pt>
    <dgm:pt modelId="{FAB7BE80-E999-4CF5-B43F-1DD9D824D4E3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specjaliści rolnictwa i leśnictwa,</a:t>
          </a:r>
          <a:endParaRPr lang="pl-PL" b="1" dirty="0">
            <a:solidFill>
              <a:srgbClr val="0070C0"/>
            </a:solidFill>
          </a:endParaRPr>
        </a:p>
      </dgm:t>
    </dgm:pt>
    <dgm:pt modelId="{58DDEB94-626E-4771-9CF9-210C80FC4889}" type="parTrans" cxnId="{AD5321B4-2BFD-4EA1-81E9-FFAC4AD0BFE7}">
      <dgm:prSet/>
      <dgm:spPr/>
      <dgm:t>
        <a:bodyPr/>
        <a:lstStyle/>
        <a:p>
          <a:endParaRPr lang="pl-PL"/>
        </a:p>
      </dgm:t>
    </dgm:pt>
    <dgm:pt modelId="{BA2B705C-0900-4253-A54A-AD825288CCD2}" type="sibTrans" cxnId="{AD5321B4-2BFD-4EA1-81E9-FFAC4AD0BFE7}">
      <dgm:prSet/>
      <dgm:spPr/>
      <dgm:t>
        <a:bodyPr/>
        <a:lstStyle/>
        <a:p>
          <a:endParaRPr lang="pl-PL"/>
        </a:p>
      </dgm:t>
    </dgm:pt>
    <dgm:pt modelId="{CADA7D6D-6D7E-48F8-AA4A-F883DE89E602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specjaliści technologii żywności i żywienia,</a:t>
          </a:r>
          <a:endParaRPr lang="pl-PL" b="1" dirty="0">
            <a:solidFill>
              <a:srgbClr val="0070C0"/>
            </a:solidFill>
          </a:endParaRPr>
        </a:p>
      </dgm:t>
    </dgm:pt>
    <dgm:pt modelId="{F626DAD4-B1D6-41C7-91A4-A945154E92C7}" type="parTrans" cxnId="{80A05DCA-EEF0-48BF-B7EB-2C58ED1BC480}">
      <dgm:prSet/>
      <dgm:spPr/>
      <dgm:t>
        <a:bodyPr/>
        <a:lstStyle/>
        <a:p>
          <a:endParaRPr lang="pl-PL"/>
        </a:p>
      </dgm:t>
    </dgm:pt>
    <dgm:pt modelId="{00CDAC8D-F2B4-4C85-BA83-508310BF243C}" type="sibTrans" cxnId="{80A05DCA-EEF0-48BF-B7EB-2C58ED1BC480}">
      <dgm:prSet/>
      <dgm:spPr/>
      <dgm:t>
        <a:bodyPr/>
        <a:lstStyle/>
        <a:p>
          <a:endParaRPr lang="pl-PL"/>
        </a:p>
      </dgm:t>
    </dgm:pt>
    <dgm:pt modelId="{AC25D8AD-862B-44C6-A9FC-E34160AFB996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technicy informatycy,</a:t>
          </a:r>
          <a:endParaRPr lang="pl-PL" b="1" dirty="0">
            <a:solidFill>
              <a:srgbClr val="0070C0"/>
            </a:solidFill>
          </a:endParaRPr>
        </a:p>
      </dgm:t>
    </dgm:pt>
    <dgm:pt modelId="{4860DCD6-0DEE-42B7-9A93-848529FCFE7B}" type="parTrans" cxnId="{8AE156AE-D579-43AD-AC3F-2110B5845891}">
      <dgm:prSet/>
      <dgm:spPr/>
      <dgm:t>
        <a:bodyPr/>
        <a:lstStyle/>
        <a:p>
          <a:endParaRPr lang="pl-PL"/>
        </a:p>
      </dgm:t>
    </dgm:pt>
    <dgm:pt modelId="{AB87BFEC-AFEC-42F4-BB7E-53CAD1615C51}" type="sibTrans" cxnId="{8AE156AE-D579-43AD-AC3F-2110B5845891}">
      <dgm:prSet/>
      <dgm:spPr/>
      <dgm:t>
        <a:bodyPr/>
        <a:lstStyle/>
        <a:p>
          <a:endParaRPr lang="pl-PL"/>
        </a:p>
      </dgm:t>
    </dgm:pt>
    <dgm:pt modelId="{EC387274-5A7E-440D-B641-9B4D7C9FA935}">
      <dgm:prSet/>
      <dgm:spPr/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technicy mechanicy</a:t>
          </a:r>
          <a:endParaRPr lang="pl-PL" b="1" dirty="0">
            <a:solidFill>
              <a:srgbClr val="0070C0"/>
            </a:solidFill>
          </a:endParaRPr>
        </a:p>
      </dgm:t>
    </dgm:pt>
    <dgm:pt modelId="{90684A44-7266-4191-9E6A-7AD280557E78}" type="parTrans" cxnId="{E0FD640A-74F5-4B67-8E4C-C52250C4B00A}">
      <dgm:prSet/>
      <dgm:spPr/>
      <dgm:t>
        <a:bodyPr/>
        <a:lstStyle/>
        <a:p>
          <a:endParaRPr lang="pl-PL"/>
        </a:p>
      </dgm:t>
    </dgm:pt>
    <dgm:pt modelId="{231E7999-E9F9-4B1A-AD66-A41ED1099BC5}" type="sibTrans" cxnId="{E0FD640A-74F5-4B67-8E4C-C52250C4B00A}">
      <dgm:prSet/>
      <dgm:spPr/>
      <dgm:t>
        <a:bodyPr/>
        <a:lstStyle/>
        <a:p>
          <a:endParaRPr lang="pl-PL"/>
        </a:p>
      </dgm:t>
    </dgm:pt>
    <dgm:pt modelId="{2C46DBF5-D6A9-4138-BED2-9D5F23E9151A}" type="pres">
      <dgm:prSet presAssocID="{88BD9296-E3D0-48FC-889A-6F9ADB0C940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17B4C05-D598-47DD-B6B8-2476FBF73106}" type="pres">
      <dgm:prSet presAssocID="{62203F31-74D9-45E0-8CD4-F7235A1531B6}" presName="ParentComposite" presStyleCnt="0"/>
      <dgm:spPr/>
    </dgm:pt>
    <dgm:pt modelId="{3115C8D9-AB1C-4069-A05A-75A632862463}" type="pres">
      <dgm:prSet presAssocID="{62203F31-74D9-45E0-8CD4-F7235A1531B6}" presName="Chord" presStyleLbl="bgShp" presStyleIdx="0" presStyleCnt="2"/>
      <dgm:spPr/>
    </dgm:pt>
    <dgm:pt modelId="{B8A7E1D1-C4B0-41E9-AC24-505028016A05}" type="pres">
      <dgm:prSet presAssocID="{62203F31-74D9-45E0-8CD4-F7235A1531B6}" presName="Pie" presStyleLbl="alignNode1" presStyleIdx="0" presStyleCnt="2"/>
      <dgm:spPr/>
    </dgm:pt>
    <dgm:pt modelId="{8A3E3743-B037-4DAC-A98A-A08E29D7B69B}" type="pres">
      <dgm:prSet presAssocID="{62203F31-74D9-45E0-8CD4-F7235A1531B6}" presName="Parent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D8A802-A5B3-422C-8F3B-40B59D07D454}" type="pres">
      <dgm:prSet presAssocID="{9F84B837-B99B-40C2-9C4B-B809948078D6}" presName="negSibTrans" presStyleCnt="0"/>
      <dgm:spPr/>
    </dgm:pt>
    <dgm:pt modelId="{AEA94F4F-01F8-45A9-87A7-77DC4363EED4}" type="pres">
      <dgm:prSet presAssocID="{62203F31-74D9-45E0-8CD4-F7235A1531B6}" presName="composite" presStyleCnt="0"/>
      <dgm:spPr/>
    </dgm:pt>
    <dgm:pt modelId="{1F0DF2D4-A4A2-4981-A0DF-F728C2B81730}" type="pres">
      <dgm:prSet presAssocID="{62203F31-74D9-45E0-8CD4-F7235A1531B6}" presName="Child" presStyleLbl="revTx" presStyleIdx="1" presStyleCnt="4" custScaleX="88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146857-BBD6-413C-8D01-4E3A38D3AA23}" type="pres">
      <dgm:prSet presAssocID="{C13CFC41-8888-4AB3-9469-7CA164A4968F}" presName="sibTrans" presStyleCnt="0"/>
      <dgm:spPr/>
    </dgm:pt>
    <dgm:pt modelId="{B8F956F8-0EBF-4377-853D-1643798CCBED}" type="pres">
      <dgm:prSet presAssocID="{1FAEB621-EBD5-4435-8940-8F052CAC1E2C}" presName="ParentComposite" presStyleCnt="0"/>
      <dgm:spPr/>
    </dgm:pt>
    <dgm:pt modelId="{6BAC0D2E-E2AE-4A39-8033-6611213B849E}" type="pres">
      <dgm:prSet presAssocID="{1FAEB621-EBD5-4435-8940-8F052CAC1E2C}" presName="Chord" presStyleLbl="bgShp" presStyleIdx="1" presStyleCnt="2"/>
      <dgm:spPr/>
    </dgm:pt>
    <dgm:pt modelId="{6CE9FB40-95A8-4B3B-ADE6-B85131A732C1}" type="pres">
      <dgm:prSet presAssocID="{1FAEB621-EBD5-4435-8940-8F052CAC1E2C}" presName="Pie" presStyleLbl="alignNode1" presStyleIdx="1" presStyleCnt="2"/>
      <dgm:spPr/>
    </dgm:pt>
    <dgm:pt modelId="{55BE26B2-446A-4A46-9B6C-AF641C7FD3F3}" type="pres">
      <dgm:prSet presAssocID="{1FAEB621-EBD5-4435-8940-8F052CAC1E2C}" presName="Parent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E3D60A-31F7-45FD-A1E5-62AE6809D27B}" type="pres">
      <dgm:prSet presAssocID="{B6921BEE-002C-4E85-ABDF-5FFE2D639BD1}" presName="negSibTrans" presStyleCnt="0"/>
      <dgm:spPr/>
    </dgm:pt>
    <dgm:pt modelId="{DC1210F7-99E5-4037-AF38-E614F5F3ED9A}" type="pres">
      <dgm:prSet presAssocID="{1FAEB621-EBD5-4435-8940-8F052CAC1E2C}" presName="composite" presStyleCnt="0"/>
      <dgm:spPr/>
    </dgm:pt>
    <dgm:pt modelId="{A2C81177-818C-46F7-9335-5C3B1A948B0D}" type="pres">
      <dgm:prSet presAssocID="{1FAEB621-EBD5-4435-8940-8F052CAC1E2C}" presName="Child" presStyleLbl="revTx" presStyleIdx="3" presStyleCnt="4" custScaleX="113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53A6EEE-5F16-48F6-8703-E45DC4C96D02}" type="presOf" srcId="{DFF36106-ACF0-4E55-AAD3-08D7334218DB}" destId="{A2C81177-818C-46F7-9335-5C3B1A948B0D}" srcOrd="0" destOrd="6" presId="urn:microsoft.com/office/officeart/2009/3/layout/PieProcess"/>
    <dgm:cxn modelId="{583E81F3-26D2-4960-9FC8-5592426D22C6}" srcId="{62203F31-74D9-45E0-8CD4-F7235A1531B6}" destId="{8967C83E-6EC0-49DD-8C59-E35E2C9B206E}" srcOrd="0" destOrd="0" parTransId="{7A909740-53A3-41BC-984D-511BECBA2E08}" sibTransId="{9F84B837-B99B-40C2-9C4B-B809948078D6}"/>
    <dgm:cxn modelId="{F2D62925-0BC4-4B7F-AABA-0E3085D5525A}" srcId="{1FAEB621-EBD5-4435-8940-8F052CAC1E2C}" destId="{DFF36106-ACF0-4E55-AAD3-08D7334218DB}" srcOrd="6" destOrd="0" parTransId="{C9D6826A-11BB-40F4-8E29-4562F4CFEE2C}" sibTransId="{F8CA92FC-2807-47C7-9AFC-EDF751F99565}"/>
    <dgm:cxn modelId="{A93F6DAA-F433-4B3B-880E-57814E051497}" type="presOf" srcId="{F5BA1CD0-CB35-42D5-B94F-C8954E412062}" destId="{A2C81177-818C-46F7-9335-5C3B1A948B0D}" srcOrd="0" destOrd="9" presId="urn:microsoft.com/office/officeart/2009/3/layout/PieProcess"/>
    <dgm:cxn modelId="{C3DC842B-4E98-4BB3-82A9-53485D0DAA89}" srcId="{88BD9296-E3D0-48FC-889A-6F9ADB0C940F}" destId="{1FAEB621-EBD5-4435-8940-8F052CAC1E2C}" srcOrd="1" destOrd="0" parTransId="{973A44AB-F333-4274-A1BD-C2817B4E0C05}" sibTransId="{2820DDDC-7391-4C16-84D9-0FB14EFBBA92}"/>
    <dgm:cxn modelId="{4CA8A92B-4D1E-4466-B72A-1AC3228ED803}" srcId="{1FAEB621-EBD5-4435-8940-8F052CAC1E2C}" destId="{21B5297E-5BE9-436F-BDC2-B1C45A932C73}" srcOrd="1" destOrd="0" parTransId="{E4DDF6E2-1925-435A-B230-1C8B0B14CB2E}" sibTransId="{96DF3FED-E103-4690-9B79-B69239B3AB6F}"/>
    <dgm:cxn modelId="{88C08ED3-4691-420F-BA5B-F480B973A18D}" type="presOf" srcId="{CADA7D6D-6D7E-48F8-AA4A-F883DE89E602}" destId="{A2C81177-818C-46F7-9335-5C3B1A948B0D}" srcOrd="0" destOrd="13" presId="urn:microsoft.com/office/officeart/2009/3/layout/PieProcess"/>
    <dgm:cxn modelId="{0C5C3D2A-07EE-4599-A061-4B470338DC73}" srcId="{1FAEB621-EBD5-4435-8940-8F052CAC1E2C}" destId="{EB9B300A-4804-4F0E-ACC9-A83D2ED7599E}" srcOrd="2" destOrd="0" parTransId="{28F5AE8A-3CEA-479B-B7C9-EEA226CE3353}" sibTransId="{52A54025-3BA0-4509-A5A1-8F8BD25AB355}"/>
    <dgm:cxn modelId="{8C32F29B-3570-401B-952B-02D39E12F54A}" type="presOf" srcId="{EB9B300A-4804-4F0E-ACC9-A83D2ED7599E}" destId="{A2C81177-818C-46F7-9335-5C3B1A948B0D}" srcOrd="0" destOrd="2" presId="urn:microsoft.com/office/officeart/2009/3/layout/PieProcess"/>
    <dgm:cxn modelId="{C6832527-C45C-48FE-8D56-9C2EB758E73C}" srcId="{1FAEB621-EBD5-4435-8940-8F052CAC1E2C}" destId="{1F4C6991-7E3B-4DB8-A945-188A534A4920}" srcOrd="7" destOrd="0" parTransId="{86ACF6D0-7093-42A6-9AC9-D7E330C5E734}" sibTransId="{19B5D7AF-128A-4D81-B728-A2380340D767}"/>
    <dgm:cxn modelId="{D00120D0-9565-4D2E-A70C-E061924A16DB}" type="presOf" srcId="{62203F31-74D9-45E0-8CD4-F7235A1531B6}" destId="{8A3E3743-B037-4DAC-A98A-A08E29D7B69B}" srcOrd="0" destOrd="0" presId="urn:microsoft.com/office/officeart/2009/3/layout/PieProcess"/>
    <dgm:cxn modelId="{E63CC4E2-8F91-4853-97A1-F76F8EA35EE4}" srcId="{1FAEB621-EBD5-4435-8940-8F052CAC1E2C}" destId="{00BAEDED-CD98-428B-90B4-6C4F8AB7DF9A}" srcOrd="10" destOrd="0" parTransId="{6E6BB346-C84F-4297-AF0E-6DAFC4AFD81E}" sibTransId="{30ED5836-DC17-4667-BFDF-24E5BD780E3B}"/>
    <dgm:cxn modelId="{20675A17-B719-4546-9221-53773A4A6117}" type="presOf" srcId="{AC25D8AD-862B-44C6-A9FC-E34160AFB996}" destId="{A2C81177-818C-46F7-9335-5C3B1A948B0D}" srcOrd="0" destOrd="14" presId="urn:microsoft.com/office/officeart/2009/3/layout/PieProcess"/>
    <dgm:cxn modelId="{AD5321B4-2BFD-4EA1-81E9-FFAC4AD0BFE7}" srcId="{1FAEB621-EBD5-4435-8940-8F052CAC1E2C}" destId="{FAB7BE80-E999-4CF5-B43F-1DD9D824D4E3}" srcOrd="12" destOrd="0" parTransId="{58DDEB94-626E-4771-9CF9-210C80FC4889}" sibTransId="{BA2B705C-0900-4253-A54A-AD825288CCD2}"/>
    <dgm:cxn modelId="{07DBF6AB-B8DF-4EFD-9170-D030E9B5D708}" srcId="{1FAEB621-EBD5-4435-8940-8F052CAC1E2C}" destId="{3EFD8E15-4B20-45B5-BF95-16EEA9BF0683}" srcOrd="8" destOrd="0" parTransId="{620B6150-CBBB-49AB-BBFF-3C7C372BE2DE}" sibTransId="{9B9C0799-68FE-4517-836F-86D21787793D}"/>
    <dgm:cxn modelId="{6BE44F6A-FE2E-4EAA-9B44-5E04C27D6F01}" type="presOf" srcId="{0A410A0D-C068-46EF-A8DF-5321BD95BC61}" destId="{A2C81177-818C-46F7-9335-5C3B1A948B0D}" srcOrd="0" destOrd="5" presId="urn:microsoft.com/office/officeart/2009/3/layout/PieProcess"/>
    <dgm:cxn modelId="{C41DC650-6C1B-4991-9D9B-8C87BDEF6CD4}" srcId="{1FAEB621-EBD5-4435-8940-8F052CAC1E2C}" destId="{79A27FB9-1716-466D-9E86-940C0806326B}" srcOrd="11" destOrd="0" parTransId="{8FABD545-4994-423F-BBE1-0310EE5CB4A4}" sibTransId="{546A36FB-86CE-4357-828B-BB02094E0D4A}"/>
    <dgm:cxn modelId="{E0FD640A-74F5-4B67-8E4C-C52250C4B00A}" srcId="{1FAEB621-EBD5-4435-8940-8F052CAC1E2C}" destId="{EC387274-5A7E-440D-B641-9B4D7C9FA935}" srcOrd="15" destOrd="0" parTransId="{90684A44-7266-4191-9E6A-7AD280557E78}" sibTransId="{231E7999-E9F9-4B1A-AD66-A41ED1099BC5}"/>
    <dgm:cxn modelId="{BEBFEAAB-0F96-4A83-9631-48FDFA7AB74F}" type="presOf" srcId="{21B5297E-5BE9-436F-BDC2-B1C45A932C73}" destId="{A2C81177-818C-46F7-9335-5C3B1A948B0D}" srcOrd="0" destOrd="1" presId="urn:microsoft.com/office/officeart/2009/3/layout/PieProcess"/>
    <dgm:cxn modelId="{0F37147B-6105-4415-A335-447A0F4699C4}" srcId="{1FAEB621-EBD5-4435-8940-8F052CAC1E2C}" destId="{0A410A0D-C068-46EF-A8DF-5321BD95BC61}" srcOrd="5" destOrd="0" parTransId="{3BC218B6-B792-4886-8AF4-CF4E9662DC81}" sibTransId="{5BB5DAD8-1C13-4001-9FA5-CA2EB8301795}"/>
    <dgm:cxn modelId="{1AA68766-B929-4BF2-9E49-300EADD4F6F8}" type="presOf" srcId="{8967C83E-6EC0-49DD-8C59-E35E2C9B206E}" destId="{1F0DF2D4-A4A2-4981-A0DF-F728C2B81730}" srcOrd="0" destOrd="0" presId="urn:microsoft.com/office/officeart/2009/3/layout/PieProcess"/>
    <dgm:cxn modelId="{8277A678-7492-42B0-B4D5-49031CE96766}" type="presOf" srcId="{0B0B8E7F-48AB-47B2-955A-C6B82583C78D}" destId="{A2C81177-818C-46F7-9335-5C3B1A948B0D}" srcOrd="0" destOrd="0" presId="urn:microsoft.com/office/officeart/2009/3/layout/PieProcess"/>
    <dgm:cxn modelId="{91881834-BBEA-449D-A8DF-5DC1BC7F10C3}" type="presOf" srcId="{AA3FA6E7-EE99-4D2C-81A4-04019C4858D5}" destId="{A2C81177-818C-46F7-9335-5C3B1A948B0D}" srcOrd="0" destOrd="3" presId="urn:microsoft.com/office/officeart/2009/3/layout/PieProcess"/>
    <dgm:cxn modelId="{BEB4F6BE-844D-45AE-A690-0F47A0D3B816}" type="presOf" srcId="{88BD9296-E3D0-48FC-889A-6F9ADB0C940F}" destId="{2C46DBF5-D6A9-4138-BED2-9D5F23E9151A}" srcOrd="0" destOrd="0" presId="urn:microsoft.com/office/officeart/2009/3/layout/PieProcess"/>
    <dgm:cxn modelId="{80A05DCA-EEF0-48BF-B7EB-2C58ED1BC480}" srcId="{1FAEB621-EBD5-4435-8940-8F052CAC1E2C}" destId="{CADA7D6D-6D7E-48F8-AA4A-F883DE89E602}" srcOrd="13" destOrd="0" parTransId="{F626DAD4-B1D6-41C7-91A4-A945154E92C7}" sibTransId="{00CDAC8D-F2B4-4C85-BA83-508310BF243C}"/>
    <dgm:cxn modelId="{163CBF1A-9C39-41FE-9724-4CF3066DC2CC}" type="presOf" srcId="{79A27FB9-1716-466D-9E86-940C0806326B}" destId="{A2C81177-818C-46F7-9335-5C3B1A948B0D}" srcOrd="0" destOrd="11" presId="urn:microsoft.com/office/officeart/2009/3/layout/PieProcess"/>
    <dgm:cxn modelId="{9460AABD-AE7E-4561-8FAB-BC6F86CBCAD0}" type="presOf" srcId="{3F6F693A-FD01-4470-B0E8-025E70A0753F}" destId="{A2C81177-818C-46F7-9335-5C3B1A948B0D}" srcOrd="0" destOrd="4" presId="urn:microsoft.com/office/officeart/2009/3/layout/PieProcess"/>
    <dgm:cxn modelId="{FD102A82-EEAB-490A-9366-E5F67D9A1FDD}" type="presOf" srcId="{EC387274-5A7E-440D-B641-9B4D7C9FA935}" destId="{A2C81177-818C-46F7-9335-5C3B1A948B0D}" srcOrd="0" destOrd="15" presId="urn:microsoft.com/office/officeart/2009/3/layout/PieProcess"/>
    <dgm:cxn modelId="{E3EF6FCF-5D7E-42D1-A88D-064549B205B1}" type="presOf" srcId="{1FAEB621-EBD5-4435-8940-8F052CAC1E2C}" destId="{55BE26B2-446A-4A46-9B6C-AF641C7FD3F3}" srcOrd="0" destOrd="0" presId="urn:microsoft.com/office/officeart/2009/3/layout/PieProcess"/>
    <dgm:cxn modelId="{593DEF79-5AF7-4EE0-8C7E-7868A20CB470}" type="presOf" srcId="{FAB7BE80-E999-4CF5-B43F-1DD9D824D4E3}" destId="{A2C81177-818C-46F7-9335-5C3B1A948B0D}" srcOrd="0" destOrd="12" presId="urn:microsoft.com/office/officeart/2009/3/layout/PieProcess"/>
    <dgm:cxn modelId="{955A0A55-B8AD-484F-A957-24A8FE8F4702}" type="presOf" srcId="{1F4C6991-7E3B-4DB8-A945-188A534A4920}" destId="{A2C81177-818C-46F7-9335-5C3B1A948B0D}" srcOrd="0" destOrd="7" presId="urn:microsoft.com/office/officeart/2009/3/layout/PieProcess"/>
    <dgm:cxn modelId="{47EA6F2F-2581-4ADB-BC42-3194905C5729}" srcId="{1FAEB621-EBD5-4435-8940-8F052CAC1E2C}" destId="{0B0B8E7F-48AB-47B2-955A-C6B82583C78D}" srcOrd="0" destOrd="0" parTransId="{5F2348B0-59CE-49EA-A99A-20B648838CAF}" sibTransId="{B6921BEE-002C-4E85-ABDF-5FFE2D639BD1}"/>
    <dgm:cxn modelId="{8AE156AE-D579-43AD-AC3F-2110B5845891}" srcId="{1FAEB621-EBD5-4435-8940-8F052CAC1E2C}" destId="{AC25D8AD-862B-44C6-A9FC-E34160AFB996}" srcOrd="14" destOrd="0" parTransId="{4860DCD6-0DEE-42B7-9A93-848529FCFE7B}" sibTransId="{AB87BFEC-AFEC-42F4-BB7E-53CAD1615C51}"/>
    <dgm:cxn modelId="{DAA53C21-01B8-40B8-AB77-F89D70F67372}" srcId="{1FAEB621-EBD5-4435-8940-8F052CAC1E2C}" destId="{3F6F693A-FD01-4470-B0E8-025E70A0753F}" srcOrd="4" destOrd="0" parTransId="{496C8098-5E92-4081-A51F-9D514D34400D}" sibTransId="{6EBD4F48-A5B8-42AD-9585-A1CFE931AEE5}"/>
    <dgm:cxn modelId="{3EF56609-02AE-491E-8841-A7442E16CA2B}" srcId="{88BD9296-E3D0-48FC-889A-6F9ADB0C940F}" destId="{62203F31-74D9-45E0-8CD4-F7235A1531B6}" srcOrd="0" destOrd="0" parTransId="{28A8542C-DD69-463B-BBC3-8F9D5CB72BB5}" sibTransId="{C13CFC41-8888-4AB3-9469-7CA164A4968F}"/>
    <dgm:cxn modelId="{8FE59481-0530-4775-96AE-A6BD3771294F}" type="presOf" srcId="{00BAEDED-CD98-428B-90B4-6C4F8AB7DF9A}" destId="{A2C81177-818C-46F7-9335-5C3B1A948B0D}" srcOrd="0" destOrd="10" presId="urn:microsoft.com/office/officeart/2009/3/layout/PieProcess"/>
    <dgm:cxn modelId="{62948051-4C6F-488F-A446-BCCDDE4F3706}" type="presOf" srcId="{3EFD8E15-4B20-45B5-BF95-16EEA9BF0683}" destId="{A2C81177-818C-46F7-9335-5C3B1A948B0D}" srcOrd="0" destOrd="8" presId="urn:microsoft.com/office/officeart/2009/3/layout/PieProcess"/>
    <dgm:cxn modelId="{92C629FA-29A1-48B2-A65E-7488CB3DC398}" srcId="{1FAEB621-EBD5-4435-8940-8F052CAC1E2C}" destId="{AA3FA6E7-EE99-4D2C-81A4-04019C4858D5}" srcOrd="3" destOrd="0" parTransId="{C4A34686-4418-40C6-8903-E09CC7A1D07E}" sibTransId="{1A55649B-AB97-4828-9F99-AA2426305111}"/>
    <dgm:cxn modelId="{CA466B9D-D4FD-431D-8608-D5896708F82F}" srcId="{1FAEB621-EBD5-4435-8940-8F052CAC1E2C}" destId="{F5BA1CD0-CB35-42D5-B94F-C8954E412062}" srcOrd="9" destOrd="0" parTransId="{D8A951F6-F377-4F6D-9F7C-01FA04799EC5}" sibTransId="{DF3F6B5C-7BC9-4AD1-B9F2-31B39BDAC691}"/>
    <dgm:cxn modelId="{C79419B8-D6B4-42E0-8272-C61C141C5525}" type="presParOf" srcId="{2C46DBF5-D6A9-4138-BED2-9D5F23E9151A}" destId="{017B4C05-D598-47DD-B6B8-2476FBF73106}" srcOrd="0" destOrd="0" presId="urn:microsoft.com/office/officeart/2009/3/layout/PieProcess"/>
    <dgm:cxn modelId="{BD2521DC-BC0F-44E2-870A-AF24AC345E5F}" type="presParOf" srcId="{017B4C05-D598-47DD-B6B8-2476FBF73106}" destId="{3115C8D9-AB1C-4069-A05A-75A632862463}" srcOrd="0" destOrd="0" presId="urn:microsoft.com/office/officeart/2009/3/layout/PieProcess"/>
    <dgm:cxn modelId="{B6110603-D6E8-472F-A02D-BD5DE8EEEAA3}" type="presParOf" srcId="{017B4C05-D598-47DD-B6B8-2476FBF73106}" destId="{B8A7E1D1-C4B0-41E9-AC24-505028016A05}" srcOrd="1" destOrd="0" presId="urn:microsoft.com/office/officeart/2009/3/layout/PieProcess"/>
    <dgm:cxn modelId="{6B0D2879-3582-40D1-B4BE-355CB661A911}" type="presParOf" srcId="{017B4C05-D598-47DD-B6B8-2476FBF73106}" destId="{8A3E3743-B037-4DAC-A98A-A08E29D7B69B}" srcOrd="2" destOrd="0" presId="urn:microsoft.com/office/officeart/2009/3/layout/PieProcess"/>
    <dgm:cxn modelId="{A8AD2EFC-49FA-4905-856D-8983079CBB87}" type="presParOf" srcId="{2C46DBF5-D6A9-4138-BED2-9D5F23E9151A}" destId="{A1D8A802-A5B3-422C-8F3B-40B59D07D454}" srcOrd="1" destOrd="0" presId="urn:microsoft.com/office/officeart/2009/3/layout/PieProcess"/>
    <dgm:cxn modelId="{CF69AE75-D57C-4CF7-AD34-7C4AD01158A3}" type="presParOf" srcId="{2C46DBF5-D6A9-4138-BED2-9D5F23E9151A}" destId="{AEA94F4F-01F8-45A9-87A7-77DC4363EED4}" srcOrd="2" destOrd="0" presId="urn:microsoft.com/office/officeart/2009/3/layout/PieProcess"/>
    <dgm:cxn modelId="{F90F51E7-46A3-45A1-A10D-F4B06D9DF588}" type="presParOf" srcId="{AEA94F4F-01F8-45A9-87A7-77DC4363EED4}" destId="{1F0DF2D4-A4A2-4981-A0DF-F728C2B81730}" srcOrd="0" destOrd="0" presId="urn:microsoft.com/office/officeart/2009/3/layout/PieProcess"/>
    <dgm:cxn modelId="{22AF98DA-9494-402B-A63A-F46FD6231E50}" type="presParOf" srcId="{2C46DBF5-D6A9-4138-BED2-9D5F23E9151A}" destId="{6E146857-BBD6-413C-8D01-4E3A38D3AA23}" srcOrd="3" destOrd="0" presId="urn:microsoft.com/office/officeart/2009/3/layout/PieProcess"/>
    <dgm:cxn modelId="{9A840840-5011-40F3-A25D-AFAE88C55E55}" type="presParOf" srcId="{2C46DBF5-D6A9-4138-BED2-9D5F23E9151A}" destId="{B8F956F8-0EBF-4377-853D-1643798CCBED}" srcOrd="4" destOrd="0" presId="urn:microsoft.com/office/officeart/2009/3/layout/PieProcess"/>
    <dgm:cxn modelId="{681C21FB-FD19-45AF-ADB5-5A7136873AEE}" type="presParOf" srcId="{B8F956F8-0EBF-4377-853D-1643798CCBED}" destId="{6BAC0D2E-E2AE-4A39-8033-6611213B849E}" srcOrd="0" destOrd="0" presId="urn:microsoft.com/office/officeart/2009/3/layout/PieProcess"/>
    <dgm:cxn modelId="{2CC98FC7-4F76-4174-8C46-57A37F028F7B}" type="presParOf" srcId="{B8F956F8-0EBF-4377-853D-1643798CCBED}" destId="{6CE9FB40-95A8-4B3B-ADE6-B85131A732C1}" srcOrd="1" destOrd="0" presId="urn:microsoft.com/office/officeart/2009/3/layout/PieProcess"/>
    <dgm:cxn modelId="{11E59133-683F-4FFA-8700-3150FD08E861}" type="presParOf" srcId="{B8F956F8-0EBF-4377-853D-1643798CCBED}" destId="{55BE26B2-446A-4A46-9B6C-AF641C7FD3F3}" srcOrd="2" destOrd="0" presId="urn:microsoft.com/office/officeart/2009/3/layout/PieProcess"/>
    <dgm:cxn modelId="{B1BF32B0-DDB4-4BD1-AD74-72E2B1D527AF}" type="presParOf" srcId="{2C46DBF5-D6A9-4138-BED2-9D5F23E9151A}" destId="{21E3D60A-31F7-45FD-A1E5-62AE6809D27B}" srcOrd="5" destOrd="0" presId="urn:microsoft.com/office/officeart/2009/3/layout/PieProcess"/>
    <dgm:cxn modelId="{CF27C1FB-A899-408E-A8CD-4EDCD1C1072D}" type="presParOf" srcId="{2C46DBF5-D6A9-4138-BED2-9D5F23E9151A}" destId="{DC1210F7-99E5-4037-AF38-E614F5F3ED9A}" srcOrd="6" destOrd="0" presId="urn:microsoft.com/office/officeart/2009/3/layout/PieProcess"/>
    <dgm:cxn modelId="{788B17BB-E2F1-47C6-9B5B-DADD3DECE071}" type="presParOf" srcId="{DC1210F7-99E5-4037-AF38-E614F5F3ED9A}" destId="{A2C81177-818C-46F7-9335-5C3B1A948B0D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E9676-D81F-483A-AD67-9A38E4E63F4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238B874-24AE-47A3-9B97-30E40BC935D7}">
      <dgm:prSet phldrT="[Tekst]"/>
      <dgm:spPr/>
      <dgm:t>
        <a:bodyPr/>
        <a:lstStyle/>
        <a:p>
          <a:r>
            <a:rPr lang="pl-PL" b="1" dirty="0" smtClean="0"/>
            <a:t>Publikacja </a:t>
          </a:r>
        </a:p>
        <a:p>
          <a:r>
            <a:rPr lang="pl-PL" dirty="0" smtClean="0"/>
            <a:t>(raport wojewódzki) </a:t>
          </a:r>
          <a:endParaRPr lang="pl-PL" dirty="0"/>
        </a:p>
      </dgm:t>
    </dgm:pt>
    <dgm:pt modelId="{915AFC99-BFAE-444A-B002-DB5B66C43236}" type="parTrans" cxnId="{C6775F94-F006-44E9-B4AE-C5609CF123BA}">
      <dgm:prSet/>
      <dgm:spPr/>
      <dgm:t>
        <a:bodyPr/>
        <a:lstStyle/>
        <a:p>
          <a:endParaRPr lang="pl-PL"/>
        </a:p>
      </dgm:t>
    </dgm:pt>
    <dgm:pt modelId="{B2AAA3B1-AAC0-4861-BB48-79532B695BB4}" type="sibTrans" cxnId="{C6775F94-F006-44E9-B4AE-C5609CF123BA}">
      <dgm:prSet/>
      <dgm:spPr/>
      <dgm:t>
        <a:bodyPr/>
        <a:lstStyle/>
        <a:p>
          <a:endParaRPr lang="pl-PL"/>
        </a:p>
      </dgm:t>
    </dgm:pt>
    <dgm:pt modelId="{E3E193B3-0AE9-4F81-AE71-303537ACDAAE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Plakat wojewódzki</a:t>
          </a:r>
          <a:endParaRPr lang="pl-PL" b="1" dirty="0">
            <a:solidFill>
              <a:srgbClr val="0070C0"/>
            </a:solidFill>
          </a:endParaRPr>
        </a:p>
      </dgm:t>
    </dgm:pt>
    <dgm:pt modelId="{96080324-5028-4C8B-B6A0-4C7A61AF1B03}" type="parTrans" cxnId="{D822D67D-34B8-486E-AC64-F78818380723}">
      <dgm:prSet/>
      <dgm:spPr/>
      <dgm:t>
        <a:bodyPr/>
        <a:lstStyle/>
        <a:p>
          <a:endParaRPr lang="pl-PL"/>
        </a:p>
      </dgm:t>
    </dgm:pt>
    <dgm:pt modelId="{81A66EB7-1197-40CB-9E7C-90A111FFE9F5}" type="sibTrans" cxnId="{D822D67D-34B8-486E-AC64-F78818380723}">
      <dgm:prSet/>
      <dgm:spPr/>
      <dgm:t>
        <a:bodyPr/>
        <a:lstStyle/>
        <a:p>
          <a:endParaRPr lang="pl-PL"/>
        </a:p>
      </dgm:t>
    </dgm:pt>
    <dgm:pt modelId="{FF68AF7B-9F70-4866-9652-5E5544CD3E8A}">
      <dgm:prSet phldrT="[Tekst]"/>
      <dgm:spPr/>
      <dgm:t>
        <a:bodyPr/>
        <a:lstStyle/>
        <a:p>
          <a:r>
            <a:rPr lang="pl-PL" b="1" dirty="0" smtClean="0"/>
            <a:t>14 Plakatów powiatowych </a:t>
          </a:r>
          <a:endParaRPr lang="pl-PL" b="1" dirty="0"/>
        </a:p>
      </dgm:t>
    </dgm:pt>
    <dgm:pt modelId="{ADD298AA-44A4-4338-AAE8-0F3676F0343B}" type="parTrans" cxnId="{7B20D090-7834-41EB-8119-30A70F545EF6}">
      <dgm:prSet/>
      <dgm:spPr/>
      <dgm:t>
        <a:bodyPr/>
        <a:lstStyle/>
        <a:p>
          <a:endParaRPr lang="pl-PL"/>
        </a:p>
      </dgm:t>
    </dgm:pt>
    <dgm:pt modelId="{0185769C-B982-486E-B53B-8E6B3D268842}" type="sibTrans" cxnId="{7B20D090-7834-41EB-8119-30A70F545EF6}">
      <dgm:prSet/>
      <dgm:spPr/>
      <dgm:t>
        <a:bodyPr/>
        <a:lstStyle/>
        <a:p>
          <a:endParaRPr lang="pl-PL"/>
        </a:p>
      </dgm:t>
    </dgm:pt>
    <dgm:pt modelId="{55766A91-53F4-4D30-9B4E-5991987703D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70C0"/>
              </a:solidFill>
            </a:rPr>
            <a:t>Narzędzie internetowe </a:t>
          </a:r>
          <a:r>
            <a:rPr lang="pl-PL" dirty="0" smtClean="0">
              <a:solidFill>
                <a:srgbClr val="0070C0"/>
              </a:solidFill>
            </a:rPr>
            <a:t>(http://www.barometrzawodow.pl/)</a:t>
          </a:r>
          <a:endParaRPr lang="pl-PL" dirty="0">
            <a:solidFill>
              <a:srgbClr val="0070C0"/>
            </a:solidFill>
          </a:endParaRPr>
        </a:p>
      </dgm:t>
    </dgm:pt>
    <dgm:pt modelId="{0F8CF86D-2A59-4AF8-9356-EEBB99AF9EFC}" type="parTrans" cxnId="{4B72E889-2968-4397-9912-AA334D5B42E2}">
      <dgm:prSet/>
      <dgm:spPr/>
      <dgm:t>
        <a:bodyPr/>
        <a:lstStyle/>
        <a:p>
          <a:endParaRPr lang="pl-PL"/>
        </a:p>
      </dgm:t>
    </dgm:pt>
    <dgm:pt modelId="{6DF3AB47-4FC2-45B1-ABF4-28D0B5CDA292}" type="sibTrans" cxnId="{4B72E889-2968-4397-9912-AA334D5B42E2}">
      <dgm:prSet/>
      <dgm:spPr/>
      <dgm:t>
        <a:bodyPr/>
        <a:lstStyle/>
        <a:p>
          <a:endParaRPr lang="pl-PL"/>
        </a:p>
      </dgm:t>
    </dgm:pt>
    <dgm:pt modelId="{7611AA07-80EB-4471-B801-54C45E1F8092}" type="pres">
      <dgm:prSet presAssocID="{BF2E9676-D81F-483A-AD67-9A38E4E63F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E7EA4E5-F14B-4034-986B-B8848D9A36EF}" type="pres">
      <dgm:prSet presAssocID="{A238B874-24AE-47A3-9B97-30E40BC935D7}" presName="comp" presStyleCnt="0"/>
      <dgm:spPr/>
    </dgm:pt>
    <dgm:pt modelId="{A96B2A93-847A-4AE3-A846-37339434EF06}" type="pres">
      <dgm:prSet presAssocID="{A238B874-24AE-47A3-9B97-30E40BC935D7}" presName="box" presStyleLbl="node1" presStyleIdx="0" presStyleCnt="4"/>
      <dgm:spPr/>
      <dgm:t>
        <a:bodyPr/>
        <a:lstStyle/>
        <a:p>
          <a:endParaRPr lang="pl-PL"/>
        </a:p>
      </dgm:t>
    </dgm:pt>
    <dgm:pt modelId="{F871C66A-CF0C-4479-84E9-B561858D4677}" type="pres">
      <dgm:prSet presAssocID="{A238B874-24AE-47A3-9B97-30E40BC935D7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1C3191-A0E9-46E1-BCAA-66E923217797}" type="pres">
      <dgm:prSet presAssocID="{A238B874-24AE-47A3-9B97-30E40BC935D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DA79A4-6101-43E6-A199-78EAE821BB34}" type="pres">
      <dgm:prSet presAssocID="{B2AAA3B1-AAC0-4861-BB48-79532B695BB4}" presName="spacer" presStyleCnt="0"/>
      <dgm:spPr/>
    </dgm:pt>
    <dgm:pt modelId="{F4F9B5B2-9569-4A5E-8458-D01139BD0C09}" type="pres">
      <dgm:prSet presAssocID="{E3E193B3-0AE9-4F81-AE71-303537ACDAAE}" presName="comp" presStyleCnt="0"/>
      <dgm:spPr/>
    </dgm:pt>
    <dgm:pt modelId="{C9E44AC8-8882-49D3-A3C6-7958C7435FE9}" type="pres">
      <dgm:prSet presAssocID="{E3E193B3-0AE9-4F81-AE71-303537ACDAAE}" presName="box" presStyleLbl="node1" presStyleIdx="1" presStyleCnt="4" custLinFactNeighborY="-3834"/>
      <dgm:spPr/>
      <dgm:t>
        <a:bodyPr/>
        <a:lstStyle/>
        <a:p>
          <a:endParaRPr lang="pl-PL"/>
        </a:p>
      </dgm:t>
    </dgm:pt>
    <dgm:pt modelId="{A89CE3A3-C30C-43E4-9EC7-FE28857697E8}" type="pres">
      <dgm:prSet presAssocID="{E3E193B3-0AE9-4F81-AE71-303537ACDAAE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05BE5D-1222-4821-8439-13B5F04D71BD}" type="pres">
      <dgm:prSet presAssocID="{E3E193B3-0AE9-4F81-AE71-303537ACDAA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FE4711-F399-4E7E-BC9D-992F6D5FD5BC}" type="pres">
      <dgm:prSet presAssocID="{81A66EB7-1197-40CB-9E7C-90A111FFE9F5}" presName="spacer" presStyleCnt="0"/>
      <dgm:spPr/>
    </dgm:pt>
    <dgm:pt modelId="{0C70BC26-E686-4F38-8A74-FCD13FDB01B9}" type="pres">
      <dgm:prSet presAssocID="{FF68AF7B-9F70-4866-9652-5E5544CD3E8A}" presName="comp" presStyleCnt="0"/>
      <dgm:spPr/>
    </dgm:pt>
    <dgm:pt modelId="{EF1F53EC-FA5E-4B2D-92E6-9B7DD89269CE}" type="pres">
      <dgm:prSet presAssocID="{FF68AF7B-9F70-4866-9652-5E5544CD3E8A}" presName="box" presStyleLbl="node1" presStyleIdx="2" presStyleCnt="4" custLinFactNeighborY="-7668"/>
      <dgm:spPr/>
      <dgm:t>
        <a:bodyPr/>
        <a:lstStyle/>
        <a:p>
          <a:endParaRPr lang="pl-PL"/>
        </a:p>
      </dgm:t>
    </dgm:pt>
    <dgm:pt modelId="{33D1C87E-3BAB-4D32-BC46-EC031BEF9E0A}" type="pres">
      <dgm:prSet presAssocID="{FF68AF7B-9F70-4866-9652-5E5544CD3E8A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A73EB4-2F31-4A2F-84B1-CFC9A7A80026}" type="pres">
      <dgm:prSet presAssocID="{FF68AF7B-9F70-4866-9652-5E5544CD3E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CB27DD-F012-428C-9874-FAB2562BA61D}" type="pres">
      <dgm:prSet presAssocID="{0185769C-B982-486E-B53B-8E6B3D268842}" presName="spacer" presStyleCnt="0"/>
      <dgm:spPr/>
    </dgm:pt>
    <dgm:pt modelId="{E5141C07-7E82-4BC8-94B8-F7A8BE59992C}" type="pres">
      <dgm:prSet presAssocID="{55766A91-53F4-4D30-9B4E-5991987703D0}" presName="comp" presStyleCnt="0"/>
      <dgm:spPr/>
    </dgm:pt>
    <dgm:pt modelId="{62EB1426-3D7D-48E7-A5A7-A0C1596E1DC0}" type="pres">
      <dgm:prSet presAssocID="{55766A91-53F4-4D30-9B4E-5991987703D0}" presName="box" presStyleLbl="node1" presStyleIdx="3" presStyleCnt="4" custLinFactNeighborY="-11502"/>
      <dgm:spPr/>
      <dgm:t>
        <a:bodyPr/>
        <a:lstStyle/>
        <a:p>
          <a:endParaRPr lang="pl-PL"/>
        </a:p>
      </dgm:t>
    </dgm:pt>
    <dgm:pt modelId="{06F54E9B-CFC3-4032-8010-76FC66860665}" type="pres">
      <dgm:prSet presAssocID="{55766A91-53F4-4D30-9B4E-5991987703D0}" presName="img" presStyleLbl="fgImgPlace1" presStyleIdx="3" presStyleCnt="4" custLinFactNeighborX="909" custLinFactNeighborY="-592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723E302-D39D-4174-8E5B-D467EB80DDF1}" type="pres">
      <dgm:prSet presAssocID="{55766A91-53F4-4D30-9B4E-5991987703D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B72E889-2968-4397-9912-AA334D5B42E2}" srcId="{BF2E9676-D81F-483A-AD67-9A38E4E63F43}" destId="{55766A91-53F4-4D30-9B4E-5991987703D0}" srcOrd="3" destOrd="0" parTransId="{0F8CF86D-2A59-4AF8-9356-EEBB99AF9EFC}" sibTransId="{6DF3AB47-4FC2-45B1-ABF4-28D0B5CDA292}"/>
    <dgm:cxn modelId="{5601BB1E-112D-494F-9FDC-0863A6438553}" type="presOf" srcId="{FF68AF7B-9F70-4866-9652-5E5544CD3E8A}" destId="{EF1F53EC-FA5E-4B2D-92E6-9B7DD89269CE}" srcOrd="0" destOrd="0" presId="urn:microsoft.com/office/officeart/2005/8/layout/vList4"/>
    <dgm:cxn modelId="{540B7202-3D5D-4755-89D5-97E110713553}" type="presOf" srcId="{E3E193B3-0AE9-4F81-AE71-303537ACDAAE}" destId="{0705BE5D-1222-4821-8439-13B5F04D71BD}" srcOrd="1" destOrd="0" presId="urn:microsoft.com/office/officeart/2005/8/layout/vList4"/>
    <dgm:cxn modelId="{5FE4CA2D-A71D-4515-8F1B-BD8648B6C647}" type="presOf" srcId="{FF68AF7B-9F70-4866-9652-5E5544CD3E8A}" destId="{1BA73EB4-2F31-4A2F-84B1-CFC9A7A80026}" srcOrd="1" destOrd="0" presId="urn:microsoft.com/office/officeart/2005/8/layout/vList4"/>
    <dgm:cxn modelId="{C6775F94-F006-44E9-B4AE-C5609CF123BA}" srcId="{BF2E9676-D81F-483A-AD67-9A38E4E63F43}" destId="{A238B874-24AE-47A3-9B97-30E40BC935D7}" srcOrd="0" destOrd="0" parTransId="{915AFC99-BFAE-444A-B002-DB5B66C43236}" sibTransId="{B2AAA3B1-AAC0-4861-BB48-79532B695BB4}"/>
    <dgm:cxn modelId="{9305AE6C-A376-4DA8-A6CA-8DCAADDB5620}" type="presOf" srcId="{A238B874-24AE-47A3-9B97-30E40BC935D7}" destId="{011C3191-A0E9-46E1-BCAA-66E923217797}" srcOrd="1" destOrd="0" presId="urn:microsoft.com/office/officeart/2005/8/layout/vList4"/>
    <dgm:cxn modelId="{2B855F46-44C2-4BBE-A6BA-07F7FF5429B6}" type="presOf" srcId="{BF2E9676-D81F-483A-AD67-9A38E4E63F43}" destId="{7611AA07-80EB-4471-B801-54C45E1F8092}" srcOrd="0" destOrd="0" presId="urn:microsoft.com/office/officeart/2005/8/layout/vList4"/>
    <dgm:cxn modelId="{7B20D090-7834-41EB-8119-30A70F545EF6}" srcId="{BF2E9676-D81F-483A-AD67-9A38E4E63F43}" destId="{FF68AF7B-9F70-4866-9652-5E5544CD3E8A}" srcOrd="2" destOrd="0" parTransId="{ADD298AA-44A4-4338-AAE8-0F3676F0343B}" sibTransId="{0185769C-B982-486E-B53B-8E6B3D268842}"/>
    <dgm:cxn modelId="{DCB10063-D924-4AA7-A476-20FC5F909893}" type="presOf" srcId="{55766A91-53F4-4D30-9B4E-5991987703D0}" destId="{4723E302-D39D-4174-8E5B-D467EB80DDF1}" srcOrd="1" destOrd="0" presId="urn:microsoft.com/office/officeart/2005/8/layout/vList4"/>
    <dgm:cxn modelId="{757C9E13-941E-402F-B3CF-7D628DB1C5EE}" type="presOf" srcId="{A238B874-24AE-47A3-9B97-30E40BC935D7}" destId="{A96B2A93-847A-4AE3-A846-37339434EF06}" srcOrd="0" destOrd="0" presId="urn:microsoft.com/office/officeart/2005/8/layout/vList4"/>
    <dgm:cxn modelId="{4953FC95-E0D8-4166-816B-D75D713033B7}" type="presOf" srcId="{E3E193B3-0AE9-4F81-AE71-303537ACDAAE}" destId="{C9E44AC8-8882-49D3-A3C6-7958C7435FE9}" srcOrd="0" destOrd="0" presId="urn:microsoft.com/office/officeart/2005/8/layout/vList4"/>
    <dgm:cxn modelId="{D822D67D-34B8-486E-AC64-F78818380723}" srcId="{BF2E9676-D81F-483A-AD67-9A38E4E63F43}" destId="{E3E193B3-0AE9-4F81-AE71-303537ACDAAE}" srcOrd="1" destOrd="0" parTransId="{96080324-5028-4C8B-B6A0-4C7A61AF1B03}" sibTransId="{81A66EB7-1197-40CB-9E7C-90A111FFE9F5}"/>
    <dgm:cxn modelId="{FFDACCF0-0CA9-4A9E-B80C-86E36E252B90}" type="presOf" srcId="{55766A91-53F4-4D30-9B4E-5991987703D0}" destId="{62EB1426-3D7D-48E7-A5A7-A0C1596E1DC0}" srcOrd="0" destOrd="0" presId="urn:microsoft.com/office/officeart/2005/8/layout/vList4"/>
    <dgm:cxn modelId="{F8C8E866-9081-408D-92D3-28916B051F50}" type="presParOf" srcId="{7611AA07-80EB-4471-B801-54C45E1F8092}" destId="{2E7EA4E5-F14B-4034-986B-B8848D9A36EF}" srcOrd="0" destOrd="0" presId="urn:microsoft.com/office/officeart/2005/8/layout/vList4"/>
    <dgm:cxn modelId="{B90FEAD3-34F6-4BFC-A4FC-B84B466A11EF}" type="presParOf" srcId="{2E7EA4E5-F14B-4034-986B-B8848D9A36EF}" destId="{A96B2A93-847A-4AE3-A846-37339434EF06}" srcOrd="0" destOrd="0" presId="urn:microsoft.com/office/officeart/2005/8/layout/vList4"/>
    <dgm:cxn modelId="{23529ACD-90C3-48A3-BAFD-626D28652A96}" type="presParOf" srcId="{2E7EA4E5-F14B-4034-986B-B8848D9A36EF}" destId="{F871C66A-CF0C-4479-84E9-B561858D4677}" srcOrd="1" destOrd="0" presId="urn:microsoft.com/office/officeart/2005/8/layout/vList4"/>
    <dgm:cxn modelId="{1A6E7A59-2451-4442-BC7F-C597C5E00783}" type="presParOf" srcId="{2E7EA4E5-F14B-4034-986B-B8848D9A36EF}" destId="{011C3191-A0E9-46E1-BCAA-66E923217797}" srcOrd="2" destOrd="0" presId="urn:microsoft.com/office/officeart/2005/8/layout/vList4"/>
    <dgm:cxn modelId="{1C5014E5-1188-48C8-9EA5-20973A05EA34}" type="presParOf" srcId="{7611AA07-80EB-4471-B801-54C45E1F8092}" destId="{35DA79A4-6101-43E6-A199-78EAE821BB34}" srcOrd="1" destOrd="0" presId="urn:microsoft.com/office/officeart/2005/8/layout/vList4"/>
    <dgm:cxn modelId="{847B0D9C-9E7D-4A3E-AA79-EDAC43DFB7B7}" type="presParOf" srcId="{7611AA07-80EB-4471-B801-54C45E1F8092}" destId="{F4F9B5B2-9569-4A5E-8458-D01139BD0C09}" srcOrd="2" destOrd="0" presId="urn:microsoft.com/office/officeart/2005/8/layout/vList4"/>
    <dgm:cxn modelId="{8B0BD1A6-AF04-441B-A05D-9C387C87AAB1}" type="presParOf" srcId="{F4F9B5B2-9569-4A5E-8458-D01139BD0C09}" destId="{C9E44AC8-8882-49D3-A3C6-7958C7435FE9}" srcOrd="0" destOrd="0" presId="urn:microsoft.com/office/officeart/2005/8/layout/vList4"/>
    <dgm:cxn modelId="{28D2B1EC-0A8D-49A0-962E-0242546D4F20}" type="presParOf" srcId="{F4F9B5B2-9569-4A5E-8458-D01139BD0C09}" destId="{A89CE3A3-C30C-43E4-9EC7-FE28857697E8}" srcOrd="1" destOrd="0" presId="urn:microsoft.com/office/officeart/2005/8/layout/vList4"/>
    <dgm:cxn modelId="{6A60794F-56B5-4B22-8EF4-F586C39BEED5}" type="presParOf" srcId="{F4F9B5B2-9569-4A5E-8458-D01139BD0C09}" destId="{0705BE5D-1222-4821-8439-13B5F04D71BD}" srcOrd="2" destOrd="0" presId="urn:microsoft.com/office/officeart/2005/8/layout/vList4"/>
    <dgm:cxn modelId="{AC33C961-0256-4B98-AB2F-0AEE0FB93957}" type="presParOf" srcId="{7611AA07-80EB-4471-B801-54C45E1F8092}" destId="{3AFE4711-F399-4E7E-BC9D-992F6D5FD5BC}" srcOrd="3" destOrd="0" presId="urn:microsoft.com/office/officeart/2005/8/layout/vList4"/>
    <dgm:cxn modelId="{19198AB8-2141-4016-A13C-65F42A485C86}" type="presParOf" srcId="{7611AA07-80EB-4471-B801-54C45E1F8092}" destId="{0C70BC26-E686-4F38-8A74-FCD13FDB01B9}" srcOrd="4" destOrd="0" presId="urn:microsoft.com/office/officeart/2005/8/layout/vList4"/>
    <dgm:cxn modelId="{3E8B7B26-1F21-4B77-A499-4A636807BB1F}" type="presParOf" srcId="{0C70BC26-E686-4F38-8A74-FCD13FDB01B9}" destId="{EF1F53EC-FA5E-4B2D-92E6-9B7DD89269CE}" srcOrd="0" destOrd="0" presId="urn:microsoft.com/office/officeart/2005/8/layout/vList4"/>
    <dgm:cxn modelId="{4A73241B-A6B0-48B6-A8F3-11085170E537}" type="presParOf" srcId="{0C70BC26-E686-4F38-8A74-FCD13FDB01B9}" destId="{33D1C87E-3BAB-4D32-BC46-EC031BEF9E0A}" srcOrd="1" destOrd="0" presId="urn:microsoft.com/office/officeart/2005/8/layout/vList4"/>
    <dgm:cxn modelId="{6490EC36-0ED6-486A-8651-249745865725}" type="presParOf" srcId="{0C70BC26-E686-4F38-8A74-FCD13FDB01B9}" destId="{1BA73EB4-2F31-4A2F-84B1-CFC9A7A80026}" srcOrd="2" destOrd="0" presId="urn:microsoft.com/office/officeart/2005/8/layout/vList4"/>
    <dgm:cxn modelId="{4935D9F1-0543-4F48-9D5B-FC16E493435C}" type="presParOf" srcId="{7611AA07-80EB-4471-B801-54C45E1F8092}" destId="{C9CB27DD-F012-428C-9874-FAB2562BA61D}" srcOrd="5" destOrd="0" presId="urn:microsoft.com/office/officeart/2005/8/layout/vList4"/>
    <dgm:cxn modelId="{F9FCBDC2-B683-4C84-9E2A-DCE561E57A0C}" type="presParOf" srcId="{7611AA07-80EB-4471-B801-54C45E1F8092}" destId="{E5141C07-7E82-4BC8-94B8-F7A8BE59992C}" srcOrd="6" destOrd="0" presId="urn:microsoft.com/office/officeart/2005/8/layout/vList4"/>
    <dgm:cxn modelId="{E2524FCA-3F2A-4BFF-AD54-B1388E4A171E}" type="presParOf" srcId="{E5141C07-7E82-4BC8-94B8-F7A8BE59992C}" destId="{62EB1426-3D7D-48E7-A5A7-A0C1596E1DC0}" srcOrd="0" destOrd="0" presId="urn:microsoft.com/office/officeart/2005/8/layout/vList4"/>
    <dgm:cxn modelId="{18C1B5A5-3F7E-47A1-A913-9899333D2ED8}" type="presParOf" srcId="{E5141C07-7E82-4BC8-94B8-F7A8BE59992C}" destId="{06F54E9B-CFC3-4032-8010-76FC66860665}" srcOrd="1" destOrd="0" presId="urn:microsoft.com/office/officeart/2005/8/layout/vList4"/>
    <dgm:cxn modelId="{4CBA48E8-6BBB-4AC3-9896-47D1111C8CFB}" type="presParOf" srcId="{E5141C07-7E82-4BC8-94B8-F7A8BE59992C}" destId="{4723E302-D39D-4174-8E5B-D467EB80DD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FF3F2-C4F2-49B7-94D1-5D3F1E320D21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30BEC80-FDC7-40A1-80AA-94D8F876E47C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Planowanie działań strategicznych</a:t>
          </a:r>
          <a:endParaRPr lang="pl-PL" sz="2000" dirty="0"/>
        </a:p>
      </dgm:t>
    </dgm:pt>
    <dgm:pt modelId="{EBF8ABE9-03DB-4CA9-9D7F-FFA507C8BAA2}" type="parTrans" cxnId="{B48245D1-8660-4723-A83A-6251B63A459E}">
      <dgm:prSet/>
      <dgm:spPr/>
      <dgm:t>
        <a:bodyPr/>
        <a:lstStyle/>
        <a:p>
          <a:endParaRPr lang="pl-PL"/>
        </a:p>
      </dgm:t>
    </dgm:pt>
    <dgm:pt modelId="{46F27D68-7B3C-4507-BD08-433389EC7B0A}" type="sibTrans" cxnId="{B48245D1-8660-4723-A83A-6251B63A459E}">
      <dgm:prSet/>
      <dgm:spPr/>
      <dgm:t>
        <a:bodyPr/>
        <a:lstStyle/>
        <a:p>
          <a:endParaRPr lang="pl-PL"/>
        </a:p>
      </dgm:t>
    </dgm:pt>
    <dgm:pt modelId="{6F8CC076-5DD1-428F-BCB8-751F2C71575E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Uzasadnienie realizacji projektów w wybranych obszarach oraz określanie kierunków działań projektu</a:t>
          </a:r>
          <a:endParaRPr lang="pl-PL" sz="2000" dirty="0"/>
        </a:p>
      </dgm:t>
    </dgm:pt>
    <dgm:pt modelId="{AE025EF1-A18E-4128-827F-31FAFE751CE4}" type="parTrans" cxnId="{528A5301-4989-4805-AF4F-5DD6550B6A2B}">
      <dgm:prSet/>
      <dgm:spPr/>
      <dgm:t>
        <a:bodyPr/>
        <a:lstStyle/>
        <a:p>
          <a:endParaRPr lang="pl-PL"/>
        </a:p>
      </dgm:t>
    </dgm:pt>
    <dgm:pt modelId="{7A41D3E5-9DE2-4D14-9988-4EAD02117D2C}" type="sibTrans" cxnId="{528A5301-4989-4805-AF4F-5DD6550B6A2B}">
      <dgm:prSet/>
      <dgm:spPr/>
      <dgm:t>
        <a:bodyPr/>
        <a:lstStyle/>
        <a:p>
          <a:endParaRPr lang="pl-PL"/>
        </a:p>
      </dgm:t>
    </dgm:pt>
    <dgm:pt modelId="{F3DF7FFD-A72D-4C23-B21B-F7F320DADCBA}">
      <dgm:prSet custT="1"/>
      <dgm:spPr/>
      <dgm:t>
        <a:bodyPr/>
        <a:lstStyle/>
        <a:p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Realizacja </a:t>
          </a:r>
          <a:r>
            <a:rPr lang="pl-PL" sz="2000" b="1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i planowanie </a:t>
          </a:r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szkoleń</a:t>
          </a:r>
          <a:endParaRPr lang="pl-PL" sz="2000" b="1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gm:t>
    </dgm:pt>
    <dgm:pt modelId="{38B2F8C0-B0D7-47BC-9AC9-8A9F4E6D5457}" type="parTrans" cxnId="{EBBE86C2-50A4-4BF8-9E5E-EE51BA7D5128}">
      <dgm:prSet/>
      <dgm:spPr/>
      <dgm:t>
        <a:bodyPr/>
        <a:lstStyle/>
        <a:p>
          <a:endParaRPr lang="pl-PL"/>
        </a:p>
      </dgm:t>
    </dgm:pt>
    <dgm:pt modelId="{8446C258-3FEA-4D8A-BE62-99D1C7EA0120}" type="sibTrans" cxnId="{EBBE86C2-50A4-4BF8-9E5E-EE51BA7D5128}">
      <dgm:prSet/>
      <dgm:spPr/>
      <dgm:t>
        <a:bodyPr/>
        <a:lstStyle/>
        <a:p>
          <a:endParaRPr lang="pl-PL"/>
        </a:p>
      </dgm:t>
    </dgm:pt>
    <dgm:pt modelId="{E1A22432-C4D4-4F86-9E5E-784AA7A65B89}">
      <dgm:prSet custT="1"/>
      <dgm:spPr/>
      <dgm:t>
        <a:bodyPr/>
        <a:lstStyle/>
        <a:p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Opiniowanie kierunków kształcenia</a:t>
          </a:r>
          <a:endParaRPr lang="pl-PL" sz="2000" b="1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gm:t>
    </dgm:pt>
    <dgm:pt modelId="{CE4C90CB-1FDC-4F52-BCAE-75D6E7D04E0C}" type="parTrans" cxnId="{193F0BD9-48EB-45F0-88D3-899C0D45F3B7}">
      <dgm:prSet/>
      <dgm:spPr/>
      <dgm:t>
        <a:bodyPr/>
        <a:lstStyle/>
        <a:p>
          <a:endParaRPr lang="pl-PL"/>
        </a:p>
      </dgm:t>
    </dgm:pt>
    <dgm:pt modelId="{36A54E3B-377E-49FE-9E6E-1CBCFAA4B12C}" type="sibTrans" cxnId="{193F0BD9-48EB-45F0-88D3-899C0D45F3B7}">
      <dgm:prSet/>
      <dgm:spPr/>
      <dgm:t>
        <a:bodyPr/>
        <a:lstStyle/>
        <a:p>
          <a:endParaRPr lang="pl-PL"/>
        </a:p>
      </dgm:t>
    </dgm:pt>
    <dgm:pt modelId="{F48FDBCF-DF3E-4028-B6B0-D0928ED1EC53}">
      <dgm:prSet custT="1"/>
      <dgm:spPr/>
      <dgm:t>
        <a:bodyPr/>
        <a:lstStyle/>
        <a:p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Kontakt z młodzieżą w ramach realizacji zadań doradcy zawodowego</a:t>
          </a:r>
          <a:endParaRPr lang="pl-PL" sz="2000" b="1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gm:t>
    </dgm:pt>
    <dgm:pt modelId="{920C4435-5A76-4787-B5A9-FF7315217088}" type="parTrans" cxnId="{6ED028B3-EB58-40BE-AB75-CAC1662281DA}">
      <dgm:prSet/>
      <dgm:spPr/>
      <dgm:t>
        <a:bodyPr/>
        <a:lstStyle/>
        <a:p>
          <a:endParaRPr lang="pl-PL"/>
        </a:p>
      </dgm:t>
    </dgm:pt>
    <dgm:pt modelId="{59F1AFF7-D14E-4EDD-93B6-F88C754A629B}" type="sibTrans" cxnId="{6ED028B3-EB58-40BE-AB75-CAC1662281DA}">
      <dgm:prSet/>
      <dgm:spPr/>
      <dgm:t>
        <a:bodyPr/>
        <a:lstStyle/>
        <a:p>
          <a:endParaRPr lang="pl-PL"/>
        </a:p>
      </dgm:t>
    </dgm:pt>
    <dgm:pt modelId="{B057D779-F280-4E2E-9797-328688021CDA}">
      <dgm:prSet custT="1"/>
      <dgm:spPr/>
      <dgm:t>
        <a:bodyPr/>
        <a:lstStyle/>
        <a:p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Kontakt z pracodawcami </a:t>
          </a:r>
          <a:endParaRPr lang="pl-PL" sz="2000" b="1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gm:t>
    </dgm:pt>
    <dgm:pt modelId="{C2266FF4-306E-4073-8C8C-E65D3F711BB8}" type="parTrans" cxnId="{A16A608D-A7EF-450F-9AB9-BE705177D21E}">
      <dgm:prSet/>
      <dgm:spPr/>
      <dgm:t>
        <a:bodyPr/>
        <a:lstStyle/>
        <a:p>
          <a:endParaRPr lang="pl-PL"/>
        </a:p>
      </dgm:t>
    </dgm:pt>
    <dgm:pt modelId="{8022C61D-514F-4FE7-9774-495AA98C29EF}" type="sibTrans" cxnId="{A16A608D-A7EF-450F-9AB9-BE705177D21E}">
      <dgm:prSet/>
      <dgm:spPr/>
      <dgm:t>
        <a:bodyPr/>
        <a:lstStyle/>
        <a:p>
          <a:endParaRPr lang="pl-PL"/>
        </a:p>
      </dgm:t>
    </dgm:pt>
    <dgm:pt modelId="{14C94443-9F14-40E6-BB3F-2EBB0FFF7D86}">
      <dgm:prSet custT="1"/>
      <dgm:spPr/>
      <dgm:t>
        <a:bodyPr/>
        <a:lstStyle/>
        <a:p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Funkcja </a:t>
          </a:r>
          <a:r>
            <a:rPr lang="pl-PL" sz="2000" b="1" dirty="0" err="1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informacyjno</a:t>
          </a:r>
          <a:r>
            <a:rPr lang="pl-PL" sz="2000" b="1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 –wizerunkowa</a:t>
          </a:r>
          <a:endParaRPr lang="pl-PL" sz="2000" b="1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gm:t>
    </dgm:pt>
    <dgm:pt modelId="{10757634-6068-447C-843C-75158D6C2966}" type="parTrans" cxnId="{0CE48F63-B239-4287-9F31-06588C57FC9C}">
      <dgm:prSet/>
      <dgm:spPr/>
      <dgm:t>
        <a:bodyPr/>
        <a:lstStyle/>
        <a:p>
          <a:endParaRPr lang="pl-PL"/>
        </a:p>
      </dgm:t>
    </dgm:pt>
    <dgm:pt modelId="{020BC033-E7B0-40A5-871E-1CC34C1324A7}" type="sibTrans" cxnId="{0CE48F63-B239-4287-9F31-06588C57FC9C}">
      <dgm:prSet/>
      <dgm:spPr/>
      <dgm:t>
        <a:bodyPr/>
        <a:lstStyle/>
        <a:p>
          <a:endParaRPr lang="pl-PL"/>
        </a:p>
      </dgm:t>
    </dgm:pt>
    <dgm:pt modelId="{9282ACD1-C169-442C-81BE-019A2ACAE86C}" type="pres">
      <dgm:prSet presAssocID="{E70FF3F2-C4F2-49B7-94D1-5D3F1E320D21}" presName="linear" presStyleCnt="0">
        <dgm:presLayoutVars>
          <dgm:dir/>
          <dgm:animLvl val="lvl"/>
          <dgm:resizeHandles val="exact"/>
        </dgm:presLayoutVars>
      </dgm:prSet>
      <dgm:spPr/>
    </dgm:pt>
    <dgm:pt modelId="{29D3818B-04D1-4B3F-9CA1-5BDDEC6B2F97}" type="pres">
      <dgm:prSet presAssocID="{730BEC80-FDC7-40A1-80AA-94D8F876E47C}" presName="parentLin" presStyleCnt="0"/>
      <dgm:spPr/>
    </dgm:pt>
    <dgm:pt modelId="{1A163B8B-9A04-42CC-8CF9-253BC1A40F05}" type="pres">
      <dgm:prSet presAssocID="{730BEC80-FDC7-40A1-80AA-94D8F876E47C}" presName="parentLeftMargin" presStyleLbl="node1" presStyleIdx="0" presStyleCnt="7"/>
      <dgm:spPr/>
    </dgm:pt>
    <dgm:pt modelId="{2F635093-8B20-4B5D-8D23-668412BD07A4}" type="pres">
      <dgm:prSet presAssocID="{730BEC80-FDC7-40A1-80AA-94D8F876E47C}" presName="parentText" presStyleLbl="node1" presStyleIdx="0" presStyleCnt="7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CD1A2C-04F1-4604-9228-70E29050A4B1}" type="pres">
      <dgm:prSet presAssocID="{730BEC80-FDC7-40A1-80AA-94D8F876E47C}" presName="negativeSpace" presStyleCnt="0"/>
      <dgm:spPr/>
    </dgm:pt>
    <dgm:pt modelId="{3E4B8A1F-81C8-42E1-A88E-58B8CB0AFF67}" type="pres">
      <dgm:prSet presAssocID="{730BEC80-FDC7-40A1-80AA-94D8F876E47C}" presName="childText" presStyleLbl="conFgAcc1" presStyleIdx="0" presStyleCnt="7">
        <dgm:presLayoutVars>
          <dgm:bulletEnabled val="1"/>
        </dgm:presLayoutVars>
      </dgm:prSet>
      <dgm:spPr/>
    </dgm:pt>
    <dgm:pt modelId="{1391F178-4539-4753-A19F-8EFBE43B22EC}" type="pres">
      <dgm:prSet presAssocID="{46F27D68-7B3C-4507-BD08-433389EC7B0A}" presName="spaceBetweenRectangles" presStyleCnt="0"/>
      <dgm:spPr/>
    </dgm:pt>
    <dgm:pt modelId="{251D46DD-7307-44A8-8174-2CB23E34F82D}" type="pres">
      <dgm:prSet presAssocID="{6F8CC076-5DD1-428F-BCB8-751F2C71575E}" presName="parentLin" presStyleCnt="0"/>
      <dgm:spPr/>
    </dgm:pt>
    <dgm:pt modelId="{D1812DC0-5663-4C80-A37F-3FA01DBD78CE}" type="pres">
      <dgm:prSet presAssocID="{6F8CC076-5DD1-428F-BCB8-751F2C71575E}" presName="parentLeftMargin" presStyleLbl="node1" presStyleIdx="0" presStyleCnt="7"/>
      <dgm:spPr/>
    </dgm:pt>
    <dgm:pt modelId="{40824DFD-110F-421B-93A6-C76448B79519}" type="pres">
      <dgm:prSet presAssocID="{6F8CC076-5DD1-428F-BCB8-751F2C71575E}" presName="parentText" presStyleLbl="node1" presStyleIdx="1" presStyleCnt="7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700E25-2668-4FD2-9073-A6313A7C7810}" type="pres">
      <dgm:prSet presAssocID="{6F8CC076-5DD1-428F-BCB8-751F2C71575E}" presName="negativeSpace" presStyleCnt="0"/>
      <dgm:spPr/>
    </dgm:pt>
    <dgm:pt modelId="{B61C376C-EB5D-4443-ADC6-75534FF6CC8C}" type="pres">
      <dgm:prSet presAssocID="{6F8CC076-5DD1-428F-BCB8-751F2C71575E}" presName="childText" presStyleLbl="conFgAcc1" presStyleIdx="1" presStyleCnt="7">
        <dgm:presLayoutVars>
          <dgm:bulletEnabled val="1"/>
        </dgm:presLayoutVars>
      </dgm:prSet>
      <dgm:spPr/>
    </dgm:pt>
    <dgm:pt modelId="{3B373DC2-C422-4F64-980C-CC0DC681BEFE}" type="pres">
      <dgm:prSet presAssocID="{7A41D3E5-9DE2-4D14-9988-4EAD02117D2C}" presName="spaceBetweenRectangles" presStyleCnt="0"/>
      <dgm:spPr/>
    </dgm:pt>
    <dgm:pt modelId="{F9815AF5-D089-4D6F-931E-8EC5C9492D87}" type="pres">
      <dgm:prSet presAssocID="{F3DF7FFD-A72D-4C23-B21B-F7F320DADCBA}" presName="parentLin" presStyleCnt="0"/>
      <dgm:spPr/>
    </dgm:pt>
    <dgm:pt modelId="{B837672B-0A7E-4F75-8CB9-164F5028626C}" type="pres">
      <dgm:prSet presAssocID="{F3DF7FFD-A72D-4C23-B21B-F7F320DADCBA}" presName="parentLeftMargin" presStyleLbl="node1" presStyleIdx="1" presStyleCnt="7"/>
      <dgm:spPr/>
    </dgm:pt>
    <dgm:pt modelId="{6AE3CDDB-F2F3-461E-A9FF-263833B67788}" type="pres">
      <dgm:prSet presAssocID="{F3DF7FFD-A72D-4C23-B21B-F7F320DADCBA}" presName="parentText" presStyleLbl="node1" presStyleIdx="2" presStyleCnt="7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656CC7-2AF7-4267-AA9B-95CBF8187F6F}" type="pres">
      <dgm:prSet presAssocID="{F3DF7FFD-A72D-4C23-B21B-F7F320DADCBA}" presName="negativeSpace" presStyleCnt="0"/>
      <dgm:spPr/>
    </dgm:pt>
    <dgm:pt modelId="{36E907C1-AD36-46FD-BF71-CC8F87C5F5D5}" type="pres">
      <dgm:prSet presAssocID="{F3DF7FFD-A72D-4C23-B21B-F7F320DADCBA}" presName="childText" presStyleLbl="conFgAcc1" presStyleIdx="2" presStyleCnt="7">
        <dgm:presLayoutVars>
          <dgm:bulletEnabled val="1"/>
        </dgm:presLayoutVars>
      </dgm:prSet>
      <dgm:spPr/>
    </dgm:pt>
    <dgm:pt modelId="{A319AE91-E320-4672-923F-69866CF8DB38}" type="pres">
      <dgm:prSet presAssocID="{8446C258-3FEA-4D8A-BE62-99D1C7EA0120}" presName="spaceBetweenRectangles" presStyleCnt="0"/>
      <dgm:spPr/>
    </dgm:pt>
    <dgm:pt modelId="{578E599A-0693-4052-985C-3272A1258CFE}" type="pres">
      <dgm:prSet presAssocID="{E1A22432-C4D4-4F86-9E5E-784AA7A65B89}" presName="parentLin" presStyleCnt="0"/>
      <dgm:spPr/>
    </dgm:pt>
    <dgm:pt modelId="{FB155136-081E-495E-AA47-C381AB359C31}" type="pres">
      <dgm:prSet presAssocID="{E1A22432-C4D4-4F86-9E5E-784AA7A65B89}" presName="parentLeftMargin" presStyleLbl="node1" presStyleIdx="2" presStyleCnt="7"/>
      <dgm:spPr/>
    </dgm:pt>
    <dgm:pt modelId="{39FE0BF7-60F1-4144-A9DC-CCD8EE723A13}" type="pres">
      <dgm:prSet presAssocID="{E1A22432-C4D4-4F86-9E5E-784AA7A65B89}" presName="parentText" presStyleLbl="node1" presStyleIdx="3" presStyleCnt="7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CECCC6-A96F-4032-A186-AD5C33007CFF}" type="pres">
      <dgm:prSet presAssocID="{E1A22432-C4D4-4F86-9E5E-784AA7A65B89}" presName="negativeSpace" presStyleCnt="0"/>
      <dgm:spPr/>
    </dgm:pt>
    <dgm:pt modelId="{874BDE5F-3B8B-42BD-9680-7677BA962ABE}" type="pres">
      <dgm:prSet presAssocID="{E1A22432-C4D4-4F86-9E5E-784AA7A65B89}" presName="childText" presStyleLbl="conFgAcc1" presStyleIdx="3" presStyleCnt="7">
        <dgm:presLayoutVars>
          <dgm:bulletEnabled val="1"/>
        </dgm:presLayoutVars>
      </dgm:prSet>
      <dgm:spPr/>
    </dgm:pt>
    <dgm:pt modelId="{C8CE44D9-6B9C-4361-B93B-8CFAF786B474}" type="pres">
      <dgm:prSet presAssocID="{36A54E3B-377E-49FE-9E6E-1CBCFAA4B12C}" presName="spaceBetweenRectangles" presStyleCnt="0"/>
      <dgm:spPr/>
    </dgm:pt>
    <dgm:pt modelId="{256C144A-2E45-4279-B72A-5A792531982B}" type="pres">
      <dgm:prSet presAssocID="{F48FDBCF-DF3E-4028-B6B0-D0928ED1EC53}" presName="parentLin" presStyleCnt="0"/>
      <dgm:spPr/>
    </dgm:pt>
    <dgm:pt modelId="{6163D0E8-0E74-46DF-9503-132B2699CFCE}" type="pres">
      <dgm:prSet presAssocID="{F48FDBCF-DF3E-4028-B6B0-D0928ED1EC53}" presName="parentLeftMargin" presStyleLbl="node1" presStyleIdx="3" presStyleCnt="7"/>
      <dgm:spPr/>
    </dgm:pt>
    <dgm:pt modelId="{53370985-10C2-4ECA-ABA2-7EBD611AA97C}" type="pres">
      <dgm:prSet presAssocID="{F48FDBCF-DF3E-4028-B6B0-D0928ED1EC53}" presName="parentText" presStyleLbl="node1" presStyleIdx="4" presStyleCnt="7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58B26F-61C3-497B-9467-D62508EFFB03}" type="pres">
      <dgm:prSet presAssocID="{F48FDBCF-DF3E-4028-B6B0-D0928ED1EC53}" presName="negativeSpace" presStyleCnt="0"/>
      <dgm:spPr/>
    </dgm:pt>
    <dgm:pt modelId="{B7842837-C5C6-4DD2-BDCD-C5B91FF9B7A4}" type="pres">
      <dgm:prSet presAssocID="{F48FDBCF-DF3E-4028-B6B0-D0928ED1EC53}" presName="childText" presStyleLbl="conFgAcc1" presStyleIdx="4" presStyleCnt="7">
        <dgm:presLayoutVars>
          <dgm:bulletEnabled val="1"/>
        </dgm:presLayoutVars>
      </dgm:prSet>
      <dgm:spPr/>
    </dgm:pt>
    <dgm:pt modelId="{279291B5-DAC6-4E7D-B59E-E24CB8244C61}" type="pres">
      <dgm:prSet presAssocID="{59F1AFF7-D14E-4EDD-93B6-F88C754A629B}" presName="spaceBetweenRectangles" presStyleCnt="0"/>
      <dgm:spPr/>
    </dgm:pt>
    <dgm:pt modelId="{0A45D626-1DB5-4D2E-841B-3D328C5AE00D}" type="pres">
      <dgm:prSet presAssocID="{B057D779-F280-4E2E-9797-328688021CDA}" presName="parentLin" presStyleCnt="0"/>
      <dgm:spPr/>
    </dgm:pt>
    <dgm:pt modelId="{E7FD335A-8E60-484D-AD88-5CE5C9991C92}" type="pres">
      <dgm:prSet presAssocID="{B057D779-F280-4E2E-9797-328688021CDA}" presName="parentLeftMargin" presStyleLbl="node1" presStyleIdx="4" presStyleCnt="7"/>
      <dgm:spPr/>
    </dgm:pt>
    <dgm:pt modelId="{88EF6C61-9DD5-470D-939E-DF2BC6598807}" type="pres">
      <dgm:prSet presAssocID="{B057D779-F280-4E2E-9797-328688021CDA}" presName="parentText" presStyleLbl="node1" presStyleIdx="5" presStyleCnt="7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4B5D83-A619-4F8D-B4BF-11152E01F216}" type="pres">
      <dgm:prSet presAssocID="{B057D779-F280-4E2E-9797-328688021CDA}" presName="negativeSpace" presStyleCnt="0"/>
      <dgm:spPr/>
    </dgm:pt>
    <dgm:pt modelId="{CB166B79-0DA2-4D86-8646-E1C929ED12E3}" type="pres">
      <dgm:prSet presAssocID="{B057D779-F280-4E2E-9797-328688021CDA}" presName="childText" presStyleLbl="conFgAcc1" presStyleIdx="5" presStyleCnt="7">
        <dgm:presLayoutVars>
          <dgm:bulletEnabled val="1"/>
        </dgm:presLayoutVars>
      </dgm:prSet>
      <dgm:spPr/>
    </dgm:pt>
    <dgm:pt modelId="{790CA25B-CAD6-4288-A50B-D07217617170}" type="pres">
      <dgm:prSet presAssocID="{8022C61D-514F-4FE7-9774-495AA98C29EF}" presName="spaceBetweenRectangles" presStyleCnt="0"/>
      <dgm:spPr/>
    </dgm:pt>
    <dgm:pt modelId="{15531A17-AFF1-4C96-A7D1-63E0AD8BD14E}" type="pres">
      <dgm:prSet presAssocID="{14C94443-9F14-40E6-BB3F-2EBB0FFF7D86}" presName="parentLin" presStyleCnt="0"/>
      <dgm:spPr/>
    </dgm:pt>
    <dgm:pt modelId="{265FEAB3-4117-438C-8043-FD34C9F434DB}" type="pres">
      <dgm:prSet presAssocID="{14C94443-9F14-40E6-BB3F-2EBB0FFF7D86}" presName="parentLeftMargin" presStyleLbl="node1" presStyleIdx="5" presStyleCnt="7"/>
      <dgm:spPr/>
    </dgm:pt>
    <dgm:pt modelId="{FC8CDA48-F261-4B41-BB67-186A4CC94508}" type="pres">
      <dgm:prSet presAssocID="{14C94443-9F14-40E6-BB3F-2EBB0FFF7D86}" presName="parentText" presStyleLbl="node1" presStyleIdx="6" presStyleCnt="7" custScaleX="142857" custScaleY="146410">
        <dgm:presLayoutVars>
          <dgm:chMax val="0"/>
          <dgm:bulletEnabled val="1"/>
        </dgm:presLayoutVars>
      </dgm:prSet>
      <dgm:spPr/>
    </dgm:pt>
    <dgm:pt modelId="{F04705D1-CE74-4C32-87C5-53A3944948BB}" type="pres">
      <dgm:prSet presAssocID="{14C94443-9F14-40E6-BB3F-2EBB0FFF7D86}" presName="negativeSpace" presStyleCnt="0"/>
      <dgm:spPr/>
    </dgm:pt>
    <dgm:pt modelId="{DF12DF59-13BC-4F36-90CA-F91465602115}" type="pres">
      <dgm:prSet presAssocID="{14C94443-9F14-40E6-BB3F-2EBB0FFF7D8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16A608D-A7EF-450F-9AB9-BE705177D21E}" srcId="{E70FF3F2-C4F2-49B7-94D1-5D3F1E320D21}" destId="{B057D779-F280-4E2E-9797-328688021CDA}" srcOrd="5" destOrd="0" parTransId="{C2266FF4-306E-4073-8C8C-E65D3F711BB8}" sibTransId="{8022C61D-514F-4FE7-9774-495AA98C29EF}"/>
    <dgm:cxn modelId="{D0E8290A-FF76-46CF-AFD2-D149767DB53F}" type="presOf" srcId="{B057D779-F280-4E2E-9797-328688021CDA}" destId="{88EF6C61-9DD5-470D-939E-DF2BC6598807}" srcOrd="1" destOrd="0" presId="urn:microsoft.com/office/officeart/2005/8/layout/list1"/>
    <dgm:cxn modelId="{B48245D1-8660-4723-A83A-6251B63A459E}" srcId="{E70FF3F2-C4F2-49B7-94D1-5D3F1E320D21}" destId="{730BEC80-FDC7-40A1-80AA-94D8F876E47C}" srcOrd="0" destOrd="0" parTransId="{EBF8ABE9-03DB-4CA9-9D7F-FFA507C8BAA2}" sibTransId="{46F27D68-7B3C-4507-BD08-433389EC7B0A}"/>
    <dgm:cxn modelId="{1B80B8C6-2823-4D34-AB29-B4A1246FAE38}" type="presOf" srcId="{730BEC80-FDC7-40A1-80AA-94D8F876E47C}" destId="{2F635093-8B20-4B5D-8D23-668412BD07A4}" srcOrd="1" destOrd="0" presId="urn:microsoft.com/office/officeart/2005/8/layout/list1"/>
    <dgm:cxn modelId="{9E483517-43B9-4C17-8600-A55E1DDF1ECA}" type="presOf" srcId="{E1A22432-C4D4-4F86-9E5E-784AA7A65B89}" destId="{FB155136-081E-495E-AA47-C381AB359C31}" srcOrd="0" destOrd="0" presId="urn:microsoft.com/office/officeart/2005/8/layout/list1"/>
    <dgm:cxn modelId="{41210990-9F04-4B91-B993-003A9A272757}" type="presOf" srcId="{14C94443-9F14-40E6-BB3F-2EBB0FFF7D86}" destId="{FC8CDA48-F261-4B41-BB67-186A4CC94508}" srcOrd="1" destOrd="0" presId="urn:microsoft.com/office/officeart/2005/8/layout/list1"/>
    <dgm:cxn modelId="{EBBE86C2-50A4-4BF8-9E5E-EE51BA7D5128}" srcId="{E70FF3F2-C4F2-49B7-94D1-5D3F1E320D21}" destId="{F3DF7FFD-A72D-4C23-B21B-F7F320DADCBA}" srcOrd="2" destOrd="0" parTransId="{38B2F8C0-B0D7-47BC-9AC9-8A9F4E6D5457}" sibTransId="{8446C258-3FEA-4D8A-BE62-99D1C7EA0120}"/>
    <dgm:cxn modelId="{80BA1D06-826F-4E02-BAF7-FF77AD121D7B}" type="presOf" srcId="{F48FDBCF-DF3E-4028-B6B0-D0928ED1EC53}" destId="{53370985-10C2-4ECA-ABA2-7EBD611AA97C}" srcOrd="1" destOrd="0" presId="urn:microsoft.com/office/officeart/2005/8/layout/list1"/>
    <dgm:cxn modelId="{193F0BD9-48EB-45F0-88D3-899C0D45F3B7}" srcId="{E70FF3F2-C4F2-49B7-94D1-5D3F1E320D21}" destId="{E1A22432-C4D4-4F86-9E5E-784AA7A65B89}" srcOrd="3" destOrd="0" parTransId="{CE4C90CB-1FDC-4F52-BCAE-75D6E7D04E0C}" sibTransId="{36A54E3B-377E-49FE-9E6E-1CBCFAA4B12C}"/>
    <dgm:cxn modelId="{AB39164A-C2DE-4A8A-A611-B6EB6D4083C4}" type="presOf" srcId="{B057D779-F280-4E2E-9797-328688021CDA}" destId="{E7FD335A-8E60-484D-AD88-5CE5C9991C92}" srcOrd="0" destOrd="0" presId="urn:microsoft.com/office/officeart/2005/8/layout/list1"/>
    <dgm:cxn modelId="{6ED028B3-EB58-40BE-AB75-CAC1662281DA}" srcId="{E70FF3F2-C4F2-49B7-94D1-5D3F1E320D21}" destId="{F48FDBCF-DF3E-4028-B6B0-D0928ED1EC53}" srcOrd="4" destOrd="0" parTransId="{920C4435-5A76-4787-B5A9-FF7315217088}" sibTransId="{59F1AFF7-D14E-4EDD-93B6-F88C754A629B}"/>
    <dgm:cxn modelId="{17C3E3B2-6329-451D-9A69-12D1B387BD47}" type="presOf" srcId="{14C94443-9F14-40E6-BB3F-2EBB0FFF7D86}" destId="{265FEAB3-4117-438C-8043-FD34C9F434DB}" srcOrd="0" destOrd="0" presId="urn:microsoft.com/office/officeart/2005/8/layout/list1"/>
    <dgm:cxn modelId="{B633D819-665C-4DB1-B5E5-58467EE3A11B}" type="presOf" srcId="{F3DF7FFD-A72D-4C23-B21B-F7F320DADCBA}" destId="{6AE3CDDB-F2F3-461E-A9FF-263833B67788}" srcOrd="1" destOrd="0" presId="urn:microsoft.com/office/officeart/2005/8/layout/list1"/>
    <dgm:cxn modelId="{737A33EA-1169-48B3-A899-8A9281AB54D6}" type="presOf" srcId="{E70FF3F2-C4F2-49B7-94D1-5D3F1E320D21}" destId="{9282ACD1-C169-442C-81BE-019A2ACAE86C}" srcOrd="0" destOrd="0" presId="urn:microsoft.com/office/officeart/2005/8/layout/list1"/>
    <dgm:cxn modelId="{C0172E1A-3910-4E28-B366-83F878291CCD}" type="presOf" srcId="{730BEC80-FDC7-40A1-80AA-94D8F876E47C}" destId="{1A163B8B-9A04-42CC-8CF9-253BC1A40F05}" srcOrd="0" destOrd="0" presId="urn:microsoft.com/office/officeart/2005/8/layout/list1"/>
    <dgm:cxn modelId="{0979F150-A55B-42C5-9CE3-01BBA99D00CB}" type="presOf" srcId="{E1A22432-C4D4-4F86-9E5E-784AA7A65B89}" destId="{39FE0BF7-60F1-4144-A9DC-CCD8EE723A13}" srcOrd="1" destOrd="0" presId="urn:microsoft.com/office/officeart/2005/8/layout/list1"/>
    <dgm:cxn modelId="{30942D34-756D-406C-ACC5-CCF38F619A82}" type="presOf" srcId="{F3DF7FFD-A72D-4C23-B21B-F7F320DADCBA}" destId="{B837672B-0A7E-4F75-8CB9-164F5028626C}" srcOrd="0" destOrd="0" presId="urn:microsoft.com/office/officeart/2005/8/layout/list1"/>
    <dgm:cxn modelId="{2930D039-43ED-4F01-928F-F30EA38EDC7E}" type="presOf" srcId="{F48FDBCF-DF3E-4028-B6B0-D0928ED1EC53}" destId="{6163D0E8-0E74-46DF-9503-132B2699CFCE}" srcOrd="0" destOrd="0" presId="urn:microsoft.com/office/officeart/2005/8/layout/list1"/>
    <dgm:cxn modelId="{528A5301-4989-4805-AF4F-5DD6550B6A2B}" srcId="{E70FF3F2-C4F2-49B7-94D1-5D3F1E320D21}" destId="{6F8CC076-5DD1-428F-BCB8-751F2C71575E}" srcOrd="1" destOrd="0" parTransId="{AE025EF1-A18E-4128-827F-31FAFE751CE4}" sibTransId="{7A41D3E5-9DE2-4D14-9988-4EAD02117D2C}"/>
    <dgm:cxn modelId="{6168E8F4-35C8-46B0-A928-95624FCCB47E}" type="presOf" srcId="{6F8CC076-5DD1-428F-BCB8-751F2C71575E}" destId="{40824DFD-110F-421B-93A6-C76448B79519}" srcOrd="1" destOrd="0" presId="urn:microsoft.com/office/officeart/2005/8/layout/list1"/>
    <dgm:cxn modelId="{0CE48F63-B239-4287-9F31-06588C57FC9C}" srcId="{E70FF3F2-C4F2-49B7-94D1-5D3F1E320D21}" destId="{14C94443-9F14-40E6-BB3F-2EBB0FFF7D86}" srcOrd="6" destOrd="0" parTransId="{10757634-6068-447C-843C-75158D6C2966}" sibTransId="{020BC033-E7B0-40A5-871E-1CC34C1324A7}"/>
    <dgm:cxn modelId="{82E5969A-BDAC-4D25-BA8B-E7E94E837EFC}" type="presOf" srcId="{6F8CC076-5DD1-428F-BCB8-751F2C71575E}" destId="{D1812DC0-5663-4C80-A37F-3FA01DBD78CE}" srcOrd="0" destOrd="0" presId="urn:microsoft.com/office/officeart/2005/8/layout/list1"/>
    <dgm:cxn modelId="{3851110F-9BD3-46E7-B954-5C911A8D264D}" type="presParOf" srcId="{9282ACD1-C169-442C-81BE-019A2ACAE86C}" destId="{29D3818B-04D1-4B3F-9CA1-5BDDEC6B2F97}" srcOrd="0" destOrd="0" presId="urn:microsoft.com/office/officeart/2005/8/layout/list1"/>
    <dgm:cxn modelId="{A9E2EA57-1009-4777-85D5-7B35D7F5A8A3}" type="presParOf" srcId="{29D3818B-04D1-4B3F-9CA1-5BDDEC6B2F97}" destId="{1A163B8B-9A04-42CC-8CF9-253BC1A40F05}" srcOrd="0" destOrd="0" presId="urn:microsoft.com/office/officeart/2005/8/layout/list1"/>
    <dgm:cxn modelId="{0BA33D39-865E-46E4-B1B8-868F524C4531}" type="presParOf" srcId="{29D3818B-04D1-4B3F-9CA1-5BDDEC6B2F97}" destId="{2F635093-8B20-4B5D-8D23-668412BD07A4}" srcOrd="1" destOrd="0" presId="urn:microsoft.com/office/officeart/2005/8/layout/list1"/>
    <dgm:cxn modelId="{F7DD5F43-2A4F-49C9-9A95-AE74FFE41ED2}" type="presParOf" srcId="{9282ACD1-C169-442C-81BE-019A2ACAE86C}" destId="{E4CD1A2C-04F1-4604-9228-70E29050A4B1}" srcOrd="1" destOrd="0" presId="urn:microsoft.com/office/officeart/2005/8/layout/list1"/>
    <dgm:cxn modelId="{A2BF7E6A-3C21-4099-864E-7FE2DC1C8294}" type="presParOf" srcId="{9282ACD1-C169-442C-81BE-019A2ACAE86C}" destId="{3E4B8A1F-81C8-42E1-A88E-58B8CB0AFF67}" srcOrd="2" destOrd="0" presId="urn:microsoft.com/office/officeart/2005/8/layout/list1"/>
    <dgm:cxn modelId="{0293CE31-6C91-4CE3-815D-FF973830D995}" type="presParOf" srcId="{9282ACD1-C169-442C-81BE-019A2ACAE86C}" destId="{1391F178-4539-4753-A19F-8EFBE43B22EC}" srcOrd="3" destOrd="0" presId="urn:microsoft.com/office/officeart/2005/8/layout/list1"/>
    <dgm:cxn modelId="{4BCFF97A-FD4B-49FD-9864-23E8D3247EFA}" type="presParOf" srcId="{9282ACD1-C169-442C-81BE-019A2ACAE86C}" destId="{251D46DD-7307-44A8-8174-2CB23E34F82D}" srcOrd="4" destOrd="0" presId="urn:microsoft.com/office/officeart/2005/8/layout/list1"/>
    <dgm:cxn modelId="{011D0FBC-688D-4557-8146-F82132F19D27}" type="presParOf" srcId="{251D46DD-7307-44A8-8174-2CB23E34F82D}" destId="{D1812DC0-5663-4C80-A37F-3FA01DBD78CE}" srcOrd="0" destOrd="0" presId="urn:microsoft.com/office/officeart/2005/8/layout/list1"/>
    <dgm:cxn modelId="{5FE8CC94-B97D-4E4A-911C-581BFE5A762F}" type="presParOf" srcId="{251D46DD-7307-44A8-8174-2CB23E34F82D}" destId="{40824DFD-110F-421B-93A6-C76448B79519}" srcOrd="1" destOrd="0" presId="urn:microsoft.com/office/officeart/2005/8/layout/list1"/>
    <dgm:cxn modelId="{EC0A9A38-C231-419E-B207-02E97D51EC11}" type="presParOf" srcId="{9282ACD1-C169-442C-81BE-019A2ACAE86C}" destId="{1A700E25-2668-4FD2-9073-A6313A7C7810}" srcOrd="5" destOrd="0" presId="urn:microsoft.com/office/officeart/2005/8/layout/list1"/>
    <dgm:cxn modelId="{D0092E7B-D7EC-4AE8-9B80-B6232F1005A1}" type="presParOf" srcId="{9282ACD1-C169-442C-81BE-019A2ACAE86C}" destId="{B61C376C-EB5D-4443-ADC6-75534FF6CC8C}" srcOrd="6" destOrd="0" presId="urn:microsoft.com/office/officeart/2005/8/layout/list1"/>
    <dgm:cxn modelId="{86EAB18C-D943-41CB-AEE2-CABD7E049167}" type="presParOf" srcId="{9282ACD1-C169-442C-81BE-019A2ACAE86C}" destId="{3B373DC2-C422-4F64-980C-CC0DC681BEFE}" srcOrd="7" destOrd="0" presId="urn:microsoft.com/office/officeart/2005/8/layout/list1"/>
    <dgm:cxn modelId="{82855F7B-4FB2-4805-9F93-B42D6FB233C4}" type="presParOf" srcId="{9282ACD1-C169-442C-81BE-019A2ACAE86C}" destId="{F9815AF5-D089-4D6F-931E-8EC5C9492D87}" srcOrd="8" destOrd="0" presId="urn:microsoft.com/office/officeart/2005/8/layout/list1"/>
    <dgm:cxn modelId="{071FFAAC-FDFC-41AA-B9D1-A9E4B468E608}" type="presParOf" srcId="{F9815AF5-D089-4D6F-931E-8EC5C9492D87}" destId="{B837672B-0A7E-4F75-8CB9-164F5028626C}" srcOrd="0" destOrd="0" presId="urn:microsoft.com/office/officeart/2005/8/layout/list1"/>
    <dgm:cxn modelId="{EF8ACF85-E5F5-43FC-AF08-D2BEA9E50A81}" type="presParOf" srcId="{F9815AF5-D089-4D6F-931E-8EC5C9492D87}" destId="{6AE3CDDB-F2F3-461E-A9FF-263833B67788}" srcOrd="1" destOrd="0" presId="urn:microsoft.com/office/officeart/2005/8/layout/list1"/>
    <dgm:cxn modelId="{06D2E025-3F74-4ED1-B290-5D004D9201C2}" type="presParOf" srcId="{9282ACD1-C169-442C-81BE-019A2ACAE86C}" destId="{F6656CC7-2AF7-4267-AA9B-95CBF8187F6F}" srcOrd="9" destOrd="0" presId="urn:microsoft.com/office/officeart/2005/8/layout/list1"/>
    <dgm:cxn modelId="{A8901535-75A9-4E82-BCC9-F781383D2667}" type="presParOf" srcId="{9282ACD1-C169-442C-81BE-019A2ACAE86C}" destId="{36E907C1-AD36-46FD-BF71-CC8F87C5F5D5}" srcOrd="10" destOrd="0" presId="urn:microsoft.com/office/officeart/2005/8/layout/list1"/>
    <dgm:cxn modelId="{7300BBC4-5B86-471F-9C16-3A25CC0F774F}" type="presParOf" srcId="{9282ACD1-C169-442C-81BE-019A2ACAE86C}" destId="{A319AE91-E320-4672-923F-69866CF8DB38}" srcOrd="11" destOrd="0" presId="urn:microsoft.com/office/officeart/2005/8/layout/list1"/>
    <dgm:cxn modelId="{65A26592-57FC-4BD2-8600-DCF0EDAD9DAA}" type="presParOf" srcId="{9282ACD1-C169-442C-81BE-019A2ACAE86C}" destId="{578E599A-0693-4052-985C-3272A1258CFE}" srcOrd="12" destOrd="0" presId="urn:microsoft.com/office/officeart/2005/8/layout/list1"/>
    <dgm:cxn modelId="{197ED482-99C1-4600-84F2-22FF8EEDE119}" type="presParOf" srcId="{578E599A-0693-4052-985C-3272A1258CFE}" destId="{FB155136-081E-495E-AA47-C381AB359C31}" srcOrd="0" destOrd="0" presId="urn:microsoft.com/office/officeart/2005/8/layout/list1"/>
    <dgm:cxn modelId="{841C44A2-87C9-416C-BB81-318B493E531F}" type="presParOf" srcId="{578E599A-0693-4052-985C-3272A1258CFE}" destId="{39FE0BF7-60F1-4144-A9DC-CCD8EE723A13}" srcOrd="1" destOrd="0" presId="urn:microsoft.com/office/officeart/2005/8/layout/list1"/>
    <dgm:cxn modelId="{F9A18D02-187D-41DC-9FAB-271FF0A65BEE}" type="presParOf" srcId="{9282ACD1-C169-442C-81BE-019A2ACAE86C}" destId="{71CECCC6-A96F-4032-A186-AD5C33007CFF}" srcOrd="13" destOrd="0" presId="urn:microsoft.com/office/officeart/2005/8/layout/list1"/>
    <dgm:cxn modelId="{8BF71803-BEB1-44F0-8186-F00FC576353A}" type="presParOf" srcId="{9282ACD1-C169-442C-81BE-019A2ACAE86C}" destId="{874BDE5F-3B8B-42BD-9680-7677BA962ABE}" srcOrd="14" destOrd="0" presId="urn:microsoft.com/office/officeart/2005/8/layout/list1"/>
    <dgm:cxn modelId="{7880A80C-2841-42FE-BCC6-48CF17729AC6}" type="presParOf" srcId="{9282ACD1-C169-442C-81BE-019A2ACAE86C}" destId="{C8CE44D9-6B9C-4361-B93B-8CFAF786B474}" srcOrd="15" destOrd="0" presId="urn:microsoft.com/office/officeart/2005/8/layout/list1"/>
    <dgm:cxn modelId="{9E0E14A2-CDFF-4A44-90A0-BDD0088C23D3}" type="presParOf" srcId="{9282ACD1-C169-442C-81BE-019A2ACAE86C}" destId="{256C144A-2E45-4279-B72A-5A792531982B}" srcOrd="16" destOrd="0" presId="urn:microsoft.com/office/officeart/2005/8/layout/list1"/>
    <dgm:cxn modelId="{78B702BF-7032-48EE-922F-3E711B9BCBE6}" type="presParOf" srcId="{256C144A-2E45-4279-B72A-5A792531982B}" destId="{6163D0E8-0E74-46DF-9503-132B2699CFCE}" srcOrd="0" destOrd="0" presId="urn:microsoft.com/office/officeart/2005/8/layout/list1"/>
    <dgm:cxn modelId="{0B9AC872-C429-4079-9A58-E93110A3E893}" type="presParOf" srcId="{256C144A-2E45-4279-B72A-5A792531982B}" destId="{53370985-10C2-4ECA-ABA2-7EBD611AA97C}" srcOrd="1" destOrd="0" presId="urn:microsoft.com/office/officeart/2005/8/layout/list1"/>
    <dgm:cxn modelId="{8088AB19-AFAC-4B02-8E2A-66C53DC9242F}" type="presParOf" srcId="{9282ACD1-C169-442C-81BE-019A2ACAE86C}" destId="{3058B26F-61C3-497B-9467-D62508EFFB03}" srcOrd="17" destOrd="0" presId="urn:microsoft.com/office/officeart/2005/8/layout/list1"/>
    <dgm:cxn modelId="{19C76EA1-96C0-4C22-99C4-C5489667669D}" type="presParOf" srcId="{9282ACD1-C169-442C-81BE-019A2ACAE86C}" destId="{B7842837-C5C6-4DD2-BDCD-C5B91FF9B7A4}" srcOrd="18" destOrd="0" presId="urn:microsoft.com/office/officeart/2005/8/layout/list1"/>
    <dgm:cxn modelId="{8CE35626-8A22-47D7-9CB6-6CDE42F63AF7}" type="presParOf" srcId="{9282ACD1-C169-442C-81BE-019A2ACAE86C}" destId="{279291B5-DAC6-4E7D-B59E-E24CB8244C61}" srcOrd="19" destOrd="0" presId="urn:microsoft.com/office/officeart/2005/8/layout/list1"/>
    <dgm:cxn modelId="{4E26C298-53F2-43FD-98FD-D90369AAD05C}" type="presParOf" srcId="{9282ACD1-C169-442C-81BE-019A2ACAE86C}" destId="{0A45D626-1DB5-4D2E-841B-3D328C5AE00D}" srcOrd="20" destOrd="0" presId="urn:microsoft.com/office/officeart/2005/8/layout/list1"/>
    <dgm:cxn modelId="{AF3015B8-6CF9-46D2-8733-1DAE34D15FC6}" type="presParOf" srcId="{0A45D626-1DB5-4D2E-841B-3D328C5AE00D}" destId="{E7FD335A-8E60-484D-AD88-5CE5C9991C92}" srcOrd="0" destOrd="0" presId="urn:microsoft.com/office/officeart/2005/8/layout/list1"/>
    <dgm:cxn modelId="{69006971-58B2-4C89-93FA-F80584D25EA7}" type="presParOf" srcId="{0A45D626-1DB5-4D2E-841B-3D328C5AE00D}" destId="{88EF6C61-9DD5-470D-939E-DF2BC6598807}" srcOrd="1" destOrd="0" presId="urn:microsoft.com/office/officeart/2005/8/layout/list1"/>
    <dgm:cxn modelId="{B3319C9E-D4B8-4F20-B1D4-A245B32DF620}" type="presParOf" srcId="{9282ACD1-C169-442C-81BE-019A2ACAE86C}" destId="{1C4B5D83-A619-4F8D-B4BF-11152E01F216}" srcOrd="21" destOrd="0" presId="urn:microsoft.com/office/officeart/2005/8/layout/list1"/>
    <dgm:cxn modelId="{0714F4A3-7ADB-4482-83A1-F4AF7281B53D}" type="presParOf" srcId="{9282ACD1-C169-442C-81BE-019A2ACAE86C}" destId="{CB166B79-0DA2-4D86-8646-E1C929ED12E3}" srcOrd="22" destOrd="0" presId="urn:microsoft.com/office/officeart/2005/8/layout/list1"/>
    <dgm:cxn modelId="{A17A6FF3-026B-46F3-AAD4-A40D9AD8149C}" type="presParOf" srcId="{9282ACD1-C169-442C-81BE-019A2ACAE86C}" destId="{790CA25B-CAD6-4288-A50B-D07217617170}" srcOrd="23" destOrd="0" presId="urn:microsoft.com/office/officeart/2005/8/layout/list1"/>
    <dgm:cxn modelId="{A83489D9-E66C-4BE6-882E-6E60CCC08C79}" type="presParOf" srcId="{9282ACD1-C169-442C-81BE-019A2ACAE86C}" destId="{15531A17-AFF1-4C96-A7D1-63E0AD8BD14E}" srcOrd="24" destOrd="0" presId="urn:microsoft.com/office/officeart/2005/8/layout/list1"/>
    <dgm:cxn modelId="{0851A252-A7C4-45F0-8953-015230F4259B}" type="presParOf" srcId="{15531A17-AFF1-4C96-A7D1-63E0AD8BD14E}" destId="{265FEAB3-4117-438C-8043-FD34C9F434DB}" srcOrd="0" destOrd="0" presId="urn:microsoft.com/office/officeart/2005/8/layout/list1"/>
    <dgm:cxn modelId="{1328B674-A173-433F-98E9-0513D93E4B57}" type="presParOf" srcId="{15531A17-AFF1-4C96-A7D1-63E0AD8BD14E}" destId="{FC8CDA48-F261-4B41-BB67-186A4CC94508}" srcOrd="1" destOrd="0" presId="urn:microsoft.com/office/officeart/2005/8/layout/list1"/>
    <dgm:cxn modelId="{28CD0555-C41B-4DAD-B2A7-36831F28A0AA}" type="presParOf" srcId="{9282ACD1-C169-442C-81BE-019A2ACAE86C}" destId="{F04705D1-CE74-4C32-87C5-53A3944948BB}" srcOrd="25" destOrd="0" presId="urn:microsoft.com/office/officeart/2005/8/layout/list1"/>
    <dgm:cxn modelId="{4D517BCD-DB97-4A54-92FA-E4B8A019FACA}" type="presParOf" srcId="{9282ACD1-C169-442C-81BE-019A2ACAE86C}" destId="{DF12DF59-13BC-4F36-90CA-F914656021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C8D9-AB1C-4069-A05A-75A632862463}">
      <dsp:nvSpPr>
        <dsp:cNvPr id="0" name=""/>
        <dsp:cNvSpPr/>
      </dsp:nvSpPr>
      <dsp:spPr>
        <a:xfrm>
          <a:off x="2612" y="200917"/>
          <a:ext cx="1614041" cy="161404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E1D1-C4B0-41E9-AC24-505028016A05}">
      <dsp:nvSpPr>
        <dsp:cNvPr id="0" name=""/>
        <dsp:cNvSpPr/>
      </dsp:nvSpPr>
      <dsp:spPr>
        <a:xfrm>
          <a:off x="164016" y="362322"/>
          <a:ext cx="1291232" cy="129123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E3743-B037-4DAC-A98A-A08E29D7B69B}">
      <dsp:nvSpPr>
        <dsp:cNvPr id="0" name=""/>
        <dsp:cNvSpPr/>
      </dsp:nvSpPr>
      <dsp:spPr>
        <a:xfrm rot="16200000">
          <a:off x="-1853534" y="3832510"/>
          <a:ext cx="4680718" cy="968424"/>
        </a:xfrm>
        <a:prstGeom prst="rect">
          <a:avLst/>
        </a:prstGeom>
        <a:solidFill>
          <a:srgbClr val="FFCC6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Zawody deficytowe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 (10 grup)</a:t>
          </a:r>
          <a:endParaRPr lang="pl-PL" sz="3200" b="1" kern="1200" dirty="0"/>
        </a:p>
      </dsp:txBody>
      <dsp:txXfrm>
        <a:off x="-1853534" y="3832510"/>
        <a:ext cx="4680718" cy="968424"/>
      </dsp:txXfrm>
    </dsp:sp>
    <dsp:sp modelId="{1F0DF2D4-A4A2-4981-A0DF-F728C2B81730}">
      <dsp:nvSpPr>
        <dsp:cNvPr id="0" name=""/>
        <dsp:cNvSpPr/>
      </dsp:nvSpPr>
      <dsp:spPr>
        <a:xfrm>
          <a:off x="1132440" y="200917"/>
          <a:ext cx="2849912" cy="645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 smtClean="0">
            <a:solidFill>
              <a:srgbClr val="0070C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analitycy, testerzy i operatorzy systemów teleinformatycznych,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cieśle i stolarze budowlani,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diagności samochodowi,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kierowcy ciągnika siodłowego,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kierownicy budowy,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operatorzy obrabiarek skrawających,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pielęgniarki,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samodzielni księgowi,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spawacze metodą MIG/MAG,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</a:rPr>
            <a:t>szefowie kuchni</a:t>
          </a:r>
          <a:endParaRPr lang="pl-PL" sz="2000" b="1" kern="1200" dirty="0">
            <a:solidFill>
              <a:srgbClr val="0070C0"/>
            </a:solidFill>
          </a:endParaRPr>
        </a:p>
      </dsp:txBody>
      <dsp:txXfrm>
        <a:off x="1132440" y="200917"/>
        <a:ext cx="2849912" cy="6456164"/>
      </dsp:txXfrm>
    </dsp:sp>
    <dsp:sp modelId="{6BAC0D2E-E2AE-4A39-8033-6611213B849E}">
      <dsp:nvSpPr>
        <dsp:cNvPr id="0" name=""/>
        <dsp:cNvSpPr/>
      </dsp:nvSpPr>
      <dsp:spPr>
        <a:xfrm>
          <a:off x="4348202" y="200917"/>
          <a:ext cx="1614041" cy="161404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9FB40-95A8-4B3B-ADE6-B85131A732C1}">
      <dsp:nvSpPr>
        <dsp:cNvPr id="0" name=""/>
        <dsp:cNvSpPr/>
      </dsp:nvSpPr>
      <dsp:spPr>
        <a:xfrm>
          <a:off x="4509606" y="362322"/>
          <a:ext cx="1291232" cy="12912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E26B2-446A-4A46-9B6C-AF641C7FD3F3}">
      <dsp:nvSpPr>
        <dsp:cNvPr id="0" name=""/>
        <dsp:cNvSpPr/>
      </dsp:nvSpPr>
      <dsp:spPr>
        <a:xfrm rot="16200000">
          <a:off x="2492055" y="3832510"/>
          <a:ext cx="4680718" cy="96842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Zawody nadwyżkowe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 (12 grup)</a:t>
          </a:r>
          <a:endParaRPr lang="pl-PL" sz="3200" b="1" kern="1200" dirty="0"/>
        </a:p>
      </dsp:txBody>
      <dsp:txXfrm>
        <a:off x="2492055" y="3832510"/>
        <a:ext cx="4680718" cy="968424"/>
      </dsp:txXfrm>
    </dsp:sp>
    <dsp:sp modelId="{A2C81177-818C-46F7-9335-5C3B1A948B0D}">
      <dsp:nvSpPr>
        <dsp:cNvPr id="0" name=""/>
        <dsp:cNvSpPr/>
      </dsp:nvSpPr>
      <dsp:spPr>
        <a:xfrm>
          <a:off x="5478031" y="200917"/>
          <a:ext cx="3663356" cy="645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ekonomiści,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filolodzy i tłumacze,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krawcy i pracownicy produkcji odzieży,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kucharze,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nauczyciele przedmiotów ogólnokształcących,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operatorzy maszyn włókienniczych,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pedagodzy,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politolodzy, historycy i filozofowie,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pracownicy biur podróży i organizatorzy obsługi turystycznej,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rolnicy i hodowcy,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socjolodzy i specjaliści ds. badań społeczno-ekonomicznych,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specjaliści administracji publicznej,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specjaliści rolnictwa i leśnictwa,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specjaliści technologii żywności i żywienia,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technicy informatycy,</a:t>
          </a:r>
          <a:endParaRPr lang="pl-PL" sz="1700" b="1" kern="1200" dirty="0">
            <a:solidFill>
              <a:srgbClr val="0070C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>
              <a:solidFill>
                <a:srgbClr val="0070C0"/>
              </a:solidFill>
            </a:rPr>
            <a:t>technicy mechanicy</a:t>
          </a:r>
          <a:endParaRPr lang="pl-PL" sz="1700" b="1" kern="1200" dirty="0">
            <a:solidFill>
              <a:srgbClr val="0070C0"/>
            </a:solidFill>
          </a:endParaRPr>
        </a:p>
      </dsp:txBody>
      <dsp:txXfrm>
        <a:off x="5478031" y="200917"/>
        <a:ext cx="3663356" cy="6456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B2A93-847A-4AE3-A846-37339434EF06}">
      <dsp:nvSpPr>
        <dsp:cNvPr id="0" name=""/>
        <dsp:cNvSpPr/>
      </dsp:nvSpPr>
      <dsp:spPr>
        <a:xfrm>
          <a:off x="0" y="0"/>
          <a:ext cx="8784976" cy="1271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/>
            <a:t>Publikacja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(raport wojewódzki) </a:t>
          </a:r>
          <a:endParaRPr lang="pl-PL" sz="3100" kern="1200" dirty="0"/>
        </a:p>
      </dsp:txBody>
      <dsp:txXfrm>
        <a:off x="1884190" y="0"/>
        <a:ext cx="6900785" cy="1271953"/>
      </dsp:txXfrm>
    </dsp:sp>
    <dsp:sp modelId="{F871C66A-CF0C-4479-84E9-B561858D4677}">
      <dsp:nvSpPr>
        <dsp:cNvPr id="0" name=""/>
        <dsp:cNvSpPr/>
      </dsp:nvSpPr>
      <dsp:spPr>
        <a:xfrm>
          <a:off x="127195" y="127195"/>
          <a:ext cx="1756995" cy="10175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44AC8-8882-49D3-A3C6-7958C7435FE9}">
      <dsp:nvSpPr>
        <dsp:cNvPr id="0" name=""/>
        <dsp:cNvSpPr/>
      </dsp:nvSpPr>
      <dsp:spPr>
        <a:xfrm>
          <a:off x="0" y="1350382"/>
          <a:ext cx="8784976" cy="127195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0070C0"/>
              </a:solidFill>
            </a:rPr>
            <a:t>Plakat wojewódzki</a:t>
          </a:r>
          <a:endParaRPr lang="pl-PL" sz="3100" b="1" kern="1200" dirty="0">
            <a:solidFill>
              <a:srgbClr val="0070C0"/>
            </a:solidFill>
          </a:endParaRPr>
        </a:p>
      </dsp:txBody>
      <dsp:txXfrm>
        <a:off x="1884190" y="1350382"/>
        <a:ext cx="6900785" cy="1271953"/>
      </dsp:txXfrm>
    </dsp:sp>
    <dsp:sp modelId="{A89CE3A3-C30C-43E4-9EC7-FE28857697E8}">
      <dsp:nvSpPr>
        <dsp:cNvPr id="0" name=""/>
        <dsp:cNvSpPr/>
      </dsp:nvSpPr>
      <dsp:spPr>
        <a:xfrm>
          <a:off x="127195" y="1526344"/>
          <a:ext cx="1756995" cy="10175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F53EC-FA5E-4B2D-92E6-9B7DD89269CE}">
      <dsp:nvSpPr>
        <dsp:cNvPr id="0" name=""/>
        <dsp:cNvSpPr/>
      </dsp:nvSpPr>
      <dsp:spPr>
        <a:xfrm>
          <a:off x="0" y="2700764"/>
          <a:ext cx="8784976" cy="1271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/>
            <a:t>14 Plakatów powiatowych </a:t>
          </a:r>
          <a:endParaRPr lang="pl-PL" sz="3100" b="1" kern="1200" dirty="0"/>
        </a:p>
      </dsp:txBody>
      <dsp:txXfrm>
        <a:off x="1884190" y="2700764"/>
        <a:ext cx="6900785" cy="1271953"/>
      </dsp:txXfrm>
    </dsp:sp>
    <dsp:sp modelId="{33D1C87E-3BAB-4D32-BC46-EC031BEF9E0A}">
      <dsp:nvSpPr>
        <dsp:cNvPr id="0" name=""/>
        <dsp:cNvSpPr/>
      </dsp:nvSpPr>
      <dsp:spPr>
        <a:xfrm>
          <a:off x="127195" y="2925493"/>
          <a:ext cx="1756995" cy="10175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B1426-3D7D-48E7-A5A7-A0C1596E1DC0}">
      <dsp:nvSpPr>
        <dsp:cNvPr id="0" name=""/>
        <dsp:cNvSpPr/>
      </dsp:nvSpPr>
      <dsp:spPr>
        <a:xfrm>
          <a:off x="0" y="4051147"/>
          <a:ext cx="8784976" cy="127195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solidFill>
                <a:srgbClr val="0070C0"/>
              </a:solidFill>
            </a:rPr>
            <a:t>Narzędzie internetowe </a:t>
          </a:r>
          <a:r>
            <a:rPr lang="pl-PL" sz="3100" kern="1200" dirty="0" smtClean="0">
              <a:solidFill>
                <a:srgbClr val="0070C0"/>
              </a:solidFill>
            </a:rPr>
            <a:t>(http://www.barometrzawodow.pl/)</a:t>
          </a:r>
          <a:endParaRPr lang="pl-PL" sz="3100" kern="1200" dirty="0">
            <a:solidFill>
              <a:srgbClr val="0070C0"/>
            </a:solidFill>
          </a:endParaRPr>
        </a:p>
      </dsp:txBody>
      <dsp:txXfrm>
        <a:off x="1884190" y="4051147"/>
        <a:ext cx="6900785" cy="1271953"/>
      </dsp:txXfrm>
    </dsp:sp>
    <dsp:sp modelId="{06F54E9B-CFC3-4032-8010-76FC66860665}">
      <dsp:nvSpPr>
        <dsp:cNvPr id="0" name=""/>
        <dsp:cNvSpPr/>
      </dsp:nvSpPr>
      <dsp:spPr>
        <a:xfrm>
          <a:off x="143166" y="4264372"/>
          <a:ext cx="1756995" cy="10175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8A1F-81C8-42E1-A88E-58B8CB0AFF67}">
      <dsp:nvSpPr>
        <dsp:cNvPr id="0" name=""/>
        <dsp:cNvSpPr/>
      </dsp:nvSpPr>
      <dsp:spPr>
        <a:xfrm>
          <a:off x="0" y="562158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35093-8B20-4B5D-8D23-668412BD07A4}">
      <dsp:nvSpPr>
        <dsp:cNvPr id="0" name=""/>
        <dsp:cNvSpPr/>
      </dsp:nvSpPr>
      <dsp:spPr>
        <a:xfrm>
          <a:off x="414801" y="192175"/>
          <a:ext cx="8296030" cy="5618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Planowanie działań strategicznych</a:t>
          </a:r>
          <a:endParaRPr lang="pl-PL" sz="2000" kern="1200" dirty="0"/>
        </a:p>
      </dsp:txBody>
      <dsp:txXfrm>
        <a:off x="442229" y="219603"/>
        <a:ext cx="8241174" cy="507007"/>
      </dsp:txXfrm>
    </dsp:sp>
    <dsp:sp modelId="{B61C376C-EB5D-4443-ADC6-75534FF6CC8C}">
      <dsp:nvSpPr>
        <dsp:cNvPr id="0" name=""/>
        <dsp:cNvSpPr/>
      </dsp:nvSpPr>
      <dsp:spPr>
        <a:xfrm>
          <a:off x="0" y="1329941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24DFD-110F-421B-93A6-C76448B79519}">
      <dsp:nvSpPr>
        <dsp:cNvPr id="0" name=""/>
        <dsp:cNvSpPr/>
      </dsp:nvSpPr>
      <dsp:spPr>
        <a:xfrm>
          <a:off x="414801" y="959958"/>
          <a:ext cx="8296030" cy="561863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Uzasadnienie realizacji projektów w wybranych obszarach oraz określanie kierunków działań projektu</a:t>
          </a:r>
          <a:endParaRPr lang="pl-PL" sz="2000" kern="1200" dirty="0"/>
        </a:p>
      </dsp:txBody>
      <dsp:txXfrm>
        <a:off x="442229" y="987386"/>
        <a:ext cx="8241174" cy="507007"/>
      </dsp:txXfrm>
    </dsp:sp>
    <dsp:sp modelId="{36E907C1-AD36-46FD-BF71-CC8F87C5F5D5}">
      <dsp:nvSpPr>
        <dsp:cNvPr id="0" name=""/>
        <dsp:cNvSpPr/>
      </dsp:nvSpPr>
      <dsp:spPr>
        <a:xfrm>
          <a:off x="0" y="2097724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3CDDB-F2F3-461E-A9FF-263833B67788}">
      <dsp:nvSpPr>
        <dsp:cNvPr id="0" name=""/>
        <dsp:cNvSpPr/>
      </dsp:nvSpPr>
      <dsp:spPr>
        <a:xfrm>
          <a:off x="414801" y="1727741"/>
          <a:ext cx="8296030" cy="561863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Realizacja </a:t>
          </a:r>
          <a:r>
            <a:rPr lang="pl-PL" sz="2000" b="1" kern="120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i planowanie </a:t>
          </a: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szkoleń</a:t>
          </a:r>
          <a:endParaRPr lang="pl-PL" sz="2000" b="1" kern="1200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sp:txBody>
      <dsp:txXfrm>
        <a:off x="442229" y="1755169"/>
        <a:ext cx="8241174" cy="507007"/>
      </dsp:txXfrm>
    </dsp:sp>
    <dsp:sp modelId="{874BDE5F-3B8B-42BD-9680-7677BA962ABE}">
      <dsp:nvSpPr>
        <dsp:cNvPr id="0" name=""/>
        <dsp:cNvSpPr/>
      </dsp:nvSpPr>
      <dsp:spPr>
        <a:xfrm>
          <a:off x="0" y="2865507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E0BF7-60F1-4144-A9DC-CCD8EE723A13}">
      <dsp:nvSpPr>
        <dsp:cNvPr id="0" name=""/>
        <dsp:cNvSpPr/>
      </dsp:nvSpPr>
      <dsp:spPr>
        <a:xfrm>
          <a:off x="414801" y="2495524"/>
          <a:ext cx="8296030" cy="561863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Opiniowanie kierunków kształcenia</a:t>
          </a:r>
          <a:endParaRPr lang="pl-PL" sz="2000" b="1" kern="1200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sp:txBody>
      <dsp:txXfrm>
        <a:off x="442229" y="2522952"/>
        <a:ext cx="8241174" cy="507007"/>
      </dsp:txXfrm>
    </dsp:sp>
    <dsp:sp modelId="{B7842837-C5C6-4DD2-BDCD-C5B91FF9B7A4}">
      <dsp:nvSpPr>
        <dsp:cNvPr id="0" name=""/>
        <dsp:cNvSpPr/>
      </dsp:nvSpPr>
      <dsp:spPr>
        <a:xfrm>
          <a:off x="0" y="3633290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70985-10C2-4ECA-ABA2-7EBD611AA97C}">
      <dsp:nvSpPr>
        <dsp:cNvPr id="0" name=""/>
        <dsp:cNvSpPr/>
      </dsp:nvSpPr>
      <dsp:spPr>
        <a:xfrm>
          <a:off x="414801" y="3263307"/>
          <a:ext cx="8296030" cy="561863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Kontakt z młodzieżą w ramach realizacji zadań doradcy zawodowego</a:t>
          </a:r>
          <a:endParaRPr lang="pl-PL" sz="2000" b="1" kern="1200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sp:txBody>
      <dsp:txXfrm>
        <a:off x="442229" y="3290735"/>
        <a:ext cx="8241174" cy="507007"/>
      </dsp:txXfrm>
    </dsp:sp>
    <dsp:sp modelId="{CB166B79-0DA2-4D86-8646-E1C929ED12E3}">
      <dsp:nvSpPr>
        <dsp:cNvPr id="0" name=""/>
        <dsp:cNvSpPr/>
      </dsp:nvSpPr>
      <dsp:spPr>
        <a:xfrm>
          <a:off x="0" y="4401073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F6C61-9DD5-470D-939E-DF2BC6598807}">
      <dsp:nvSpPr>
        <dsp:cNvPr id="0" name=""/>
        <dsp:cNvSpPr/>
      </dsp:nvSpPr>
      <dsp:spPr>
        <a:xfrm>
          <a:off x="414801" y="4031090"/>
          <a:ext cx="8296030" cy="561863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Kontakt z pracodawcami </a:t>
          </a:r>
          <a:endParaRPr lang="pl-PL" sz="2000" b="1" kern="1200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sp:txBody>
      <dsp:txXfrm>
        <a:off x="442229" y="4058518"/>
        <a:ext cx="8241174" cy="507007"/>
      </dsp:txXfrm>
    </dsp:sp>
    <dsp:sp modelId="{DF12DF59-13BC-4F36-90CA-F91465602115}">
      <dsp:nvSpPr>
        <dsp:cNvPr id="0" name=""/>
        <dsp:cNvSpPr/>
      </dsp:nvSpPr>
      <dsp:spPr>
        <a:xfrm>
          <a:off x="0" y="5168856"/>
          <a:ext cx="871296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CDA48-F261-4B41-BB67-186A4CC94508}">
      <dsp:nvSpPr>
        <dsp:cNvPr id="0" name=""/>
        <dsp:cNvSpPr/>
      </dsp:nvSpPr>
      <dsp:spPr>
        <a:xfrm>
          <a:off x="414801" y="4798873"/>
          <a:ext cx="8296030" cy="56186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Funkcja </a:t>
          </a:r>
          <a:r>
            <a:rPr lang="pl-PL" sz="2000" b="1" kern="1200" dirty="0" err="1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informacyjno</a:t>
          </a:r>
          <a:r>
            <a:rPr lang="pl-PL" sz="2000" b="1" kern="1200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rPr>
            <a:t> –wizerunkowa</a:t>
          </a:r>
          <a:endParaRPr lang="pl-PL" sz="2000" b="1" kern="1200" dirty="0" smtClean="0">
            <a:solidFill>
              <a:srgbClr val="0070C0"/>
            </a:solidFill>
            <a:latin typeface="Cambria" pitchFamily="18" charset="0"/>
            <a:cs typeface="Times New Roman" pitchFamily="18" charset="0"/>
          </a:endParaRPr>
        </a:p>
      </dsp:txBody>
      <dsp:txXfrm>
        <a:off x="442229" y="4826301"/>
        <a:ext cx="8241174" cy="50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71" cy="493554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546" y="0"/>
            <a:ext cx="2944971" cy="493554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3D1AF0A-A520-413F-8FD0-3B584E69316A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9" y="4688761"/>
            <a:ext cx="5436870" cy="4441983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375808"/>
            <a:ext cx="2944971" cy="49355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546" y="9375808"/>
            <a:ext cx="2944971" cy="49355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979FA95F-4902-417B-8C54-5578BF09D9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4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1" indent="-285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71" indent="-22855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80" indent="-22855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89" indent="-22855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62D005-98EA-4E11-A613-84775FC2E64F}" type="slidenum">
              <a:rPr lang="pl-PL" altLang="pl-PL" smtClean="0"/>
              <a:pPr eaLnBrk="1" hangingPunct="1"/>
              <a:t>17</a:t>
            </a:fld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8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9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0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2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1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2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2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4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30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9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73A3-4304-45FC-B072-01F4B0DD1131}" type="datetimeFigureOut">
              <a:rPr lang="pl-PL" smtClean="0"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AD2B-1966-494B-8809-E2A691469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62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9790" r="32971" b="13260"/>
          <a:stretch/>
        </p:blipFill>
        <p:spPr bwMode="auto">
          <a:xfrm>
            <a:off x="0" y="-6243"/>
            <a:ext cx="9144000" cy="68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6945" r="32971" b="13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Funkcjonalność narzędzia „Barometr zawodów”</a:t>
            </a:r>
            <a:endParaRPr lang="pl-PL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6200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endParaRPr lang="pl-PL" sz="4000" b="1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endParaRPr lang="pl-PL" b="1" dirty="0" smtClean="0">
              <a:effectLst/>
            </a:endParaRPr>
          </a:p>
        </p:txBody>
      </p:sp>
      <p:pic>
        <p:nvPicPr>
          <p:cNvPr id="7" name="Obraz 6"/>
          <p:cNvPicPr/>
          <p:nvPr/>
        </p:nvPicPr>
        <p:blipFill rotWithShape="1">
          <a:blip r:embed="rId3"/>
          <a:srcRect l="21496" t="10746" r="22450" b="4234"/>
          <a:stretch/>
        </p:blipFill>
        <p:spPr bwMode="auto">
          <a:xfrm>
            <a:off x="1772916" y="2042773"/>
            <a:ext cx="6183459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82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14512" r="22932" b="207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6821" r="22994" b="303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0465" r="31013" b="29946"/>
          <a:stretch/>
        </p:blipFill>
        <p:spPr bwMode="auto">
          <a:xfrm>
            <a:off x="0" y="24138"/>
            <a:ext cx="9144000" cy="68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9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t="14512" r="19782" b="13196"/>
          <a:stretch/>
        </p:blipFill>
        <p:spPr bwMode="auto">
          <a:xfrm>
            <a:off x="0" y="-26392"/>
            <a:ext cx="9144000" cy="688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8998" r="20090" b="19601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8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6821" r="19598" b="217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altLang="pl-P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Zróżnicowanie szans na pracę – mobilność zawodowa</a:t>
            </a:r>
          </a:p>
        </p:txBody>
      </p:sp>
      <p:pic>
        <p:nvPicPr>
          <p:cNvPr id="11267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85" y="2276873"/>
            <a:ext cx="2972122" cy="2952353"/>
          </a:xfrm>
        </p:spPr>
      </p:pic>
      <p:pic>
        <p:nvPicPr>
          <p:cNvPr id="5" name="Obraz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78" y="2389643"/>
            <a:ext cx="2978721" cy="27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99" y="2386014"/>
            <a:ext cx="2843212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132137" y="4989969"/>
            <a:ext cx="2879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latin typeface="+mn-lt"/>
              </a:rPr>
              <a:t>pracownicy ds. rachunkowości i księgowości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27584" y="5229226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latin typeface="+mj-lt"/>
              </a:rPr>
              <a:t>ekonomiści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569869" y="5244307"/>
            <a:ext cx="2305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latin typeface="+mn-lt"/>
              </a:rPr>
              <a:t>samodzielni księgowi</a:t>
            </a:r>
          </a:p>
        </p:txBody>
      </p:sp>
    </p:spTree>
    <p:extLst>
      <p:ext uri="{BB962C8B-B14F-4D97-AF65-F5344CB8AC3E}">
        <p14:creationId xmlns:p14="http://schemas.microsoft.com/office/powerpoint/2010/main" val="28641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 rotWithShape="1">
          <a:blip r:embed="rId2"/>
          <a:srcRect l="14551" t="9788" r="15671" b="17990"/>
          <a:stretch/>
        </p:blipFill>
        <p:spPr bwMode="auto">
          <a:xfrm>
            <a:off x="12689" y="0"/>
            <a:ext cx="9144000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22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6945" r="32971" b="13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9024" y="16722"/>
            <a:ext cx="8784976" cy="867838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Użyteczność „Barometru zawodów”</a:t>
            </a:r>
            <a:endParaRPr lang="pl-PL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3487669"/>
              </p:ext>
            </p:extLst>
          </p:nvPr>
        </p:nvGraphicFramePr>
        <p:xfrm>
          <a:off x="251520" y="836712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63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/>
          <p:nvPr/>
        </p:nvPicPr>
        <p:blipFill rotWithShape="1">
          <a:blip r:embed="rId2"/>
          <a:srcRect l="34036" t="38946" r="36259" b="17490"/>
          <a:stretch/>
        </p:blipFill>
        <p:spPr bwMode="auto">
          <a:xfrm>
            <a:off x="0" y="-243408"/>
            <a:ext cx="9144000" cy="7101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ymbol zastępczy zawartości 4"/>
          <p:cNvSpPr txBox="1">
            <a:spLocks/>
          </p:cNvSpPr>
          <p:nvPr/>
        </p:nvSpPr>
        <p:spPr>
          <a:xfrm>
            <a:off x="611560" y="260648"/>
            <a:ext cx="7920880" cy="3168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l-PL" sz="3600" b="1" smtClean="0">
                <a:solidFill>
                  <a:srgbClr val="0070C0"/>
                </a:solidFill>
              </a:rPr>
              <a:t>„Barometr zawodów” – zakres badania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b="1" smtClean="0">
                <a:solidFill>
                  <a:srgbClr val="0070C0"/>
                </a:solidFill>
              </a:rPr>
              <a:t>Wyniki „Barometru” w woj. podlaskim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b="1" smtClean="0">
                <a:solidFill>
                  <a:srgbClr val="0070C0"/>
                </a:solidFill>
              </a:rPr>
              <a:t>Funkcjonalność narzędzia internetowego prezentującego „Barometr zawodów”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46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2446"/>
            <a:ext cx="5256584" cy="6653108"/>
          </a:xfrm>
        </p:spPr>
      </p:pic>
    </p:spTree>
    <p:extLst>
      <p:ext uri="{BB962C8B-B14F-4D97-AF65-F5344CB8AC3E}">
        <p14:creationId xmlns:p14="http://schemas.microsoft.com/office/powerpoint/2010/main" val="3219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7" t="34871" r="35998" b="14326"/>
          <a:stretch/>
        </p:blipFill>
        <p:spPr bwMode="auto">
          <a:xfrm>
            <a:off x="231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 txBox="1">
            <a:spLocks/>
          </p:cNvSpPr>
          <p:nvPr/>
        </p:nvSpPr>
        <p:spPr>
          <a:xfrm>
            <a:off x="1115616" y="2662153"/>
            <a:ext cx="6048672" cy="2448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4000" b="1" dirty="0" smtClean="0">
                <a:solidFill>
                  <a:srgbClr val="0070C0"/>
                </a:solidFill>
              </a:rPr>
              <a:t>"Barometr zawodów" to ogólnokrajowa, krótkookresowa (jednoroczna) prognoza zapotrzebowania na zawody (177 grup) w każdym powiecie woj. podlaskiego.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3900" b="1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000" b="1" dirty="0" smtClean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9633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sosnowska_marta\AppData\Local\Microsoft\Windows\Temporary Internet Files\Content.Outlook\AV4KZCXX\DSC_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3176" y="225514"/>
            <a:ext cx="2928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PANEL W SEJNACH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18 WRZESIEŃ 2015R.</a:t>
            </a:r>
            <a:endParaRPr lang="pl-PL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/>
          <p:nvPr/>
        </p:nvPicPr>
        <p:blipFill rotWithShape="1">
          <a:blip r:embed="rId2"/>
          <a:srcRect l="5461" t="37534" r="66679" b="145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6945" r="32971" b="13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/>
          <p:nvPr/>
        </p:nvPicPr>
        <p:blipFill rotWithShape="1">
          <a:blip r:embed="rId3"/>
          <a:srcRect l="20628" t="9901" r="46780" b="19019"/>
          <a:stretch/>
        </p:blipFill>
        <p:spPr bwMode="auto">
          <a:xfrm>
            <a:off x="4545654" y="0"/>
            <a:ext cx="4598346" cy="6829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5" t="16689" r="48357" b="13797"/>
          <a:stretch/>
        </p:blipFill>
        <p:spPr bwMode="auto">
          <a:xfrm>
            <a:off x="-14944" y="0"/>
            <a:ext cx="4560597" cy="6829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0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6945" r="32971" b="13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6200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endParaRPr lang="pl-PL" sz="4000" b="1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endParaRPr lang="pl-PL" b="1" dirty="0" smtClean="0">
              <a:effectLst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37732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94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6945" r="32971" b="13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Zawody zrównoważone</a:t>
            </a:r>
            <a:endParaRPr lang="pl-PL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1044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6200" dirty="0" smtClean="0">
                <a:solidFill>
                  <a:srgbClr val="0070C0"/>
                </a:solidFill>
                <a:effectLst/>
              </a:rPr>
              <a:t>Podstawową </a:t>
            </a:r>
            <a:r>
              <a:rPr lang="pl-PL" sz="6200" dirty="0" smtClean="0">
                <a:solidFill>
                  <a:srgbClr val="0070C0"/>
                </a:solidFill>
                <a:effectLst/>
              </a:rPr>
              <a:t>kategorią zawodów występujących na wszystkich lokalnych rynkach woj. podlaskiego są </a:t>
            </a:r>
            <a:r>
              <a:rPr lang="pl-PL" sz="6200" b="1" u="sng" dirty="0" smtClean="0">
                <a:solidFill>
                  <a:srgbClr val="0070C0"/>
                </a:solidFill>
                <a:effectLst/>
              </a:rPr>
              <a:t>zawody zrównoważone</a:t>
            </a:r>
            <a:r>
              <a:rPr lang="pl-PL" sz="6200" dirty="0" smtClean="0">
                <a:solidFill>
                  <a:srgbClr val="0070C0"/>
                </a:solidFill>
                <a:effectLst/>
              </a:rPr>
              <a:t>, </a:t>
            </a:r>
          </a:p>
          <a:p>
            <a:pPr marL="0" indent="0">
              <a:buNone/>
            </a:pPr>
            <a:r>
              <a:rPr lang="pl-PL" sz="6200" dirty="0" smtClean="0">
                <a:solidFill>
                  <a:srgbClr val="0070C0"/>
                </a:solidFill>
                <a:effectLst/>
              </a:rPr>
              <a:t>które w liczbie 136 grup  stanowią aż 84,0% wszystkich grup zawodów występujących w regionie. </a:t>
            </a:r>
          </a:p>
          <a:p>
            <a:pPr marL="0" indent="0" algn="ctr">
              <a:buNone/>
            </a:pPr>
            <a:endParaRPr lang="pl-PL" sz="4000" b="1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endParaRPr lang="pl-PL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6945" r="32971" b="13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 barometru</a:t>
            </a:r>
            <a:endParaRPr lang="pl-PL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6200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endParaRPr lang="pl-PL" sz="4000" b="1" dirty="0" smtClean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endParaRPr lang="pl-PL" b="1" dirty="0" smtClean="0">
              <a:effectLst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6868501"/>
              </p:ext>
            </p:extLst>
          </p:nvPr>
        </p:nvGraphicFramePr>
        <p:xfrm>
          <a:off x="179512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9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268</Words>
  <Application>Microsoft Office PowerPoint</Application>
  <PresentationFormat>Pokaz na ekranie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Zawody zrównoważone</vt:lpstr>
      <vt:lpstr>Wyniki barometru</vt:lpstr>
      <vt:lpstr>Funkcjonalność narzędzia „Barometr zawodów”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Zróżnicowanie szans na pracę – mobilność zawodowa</vt:lpstr>
      <vt:lpstr>Prezentacja programu PowerPoint</vt:lpstr>
      <vt:lpstr>Użyteczność „Barometru zawodów”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Sosnowska</dc:creator>
  <cp:lastModifiedBy>Marta Sosnowska</cp:lastModifiedBy>
  <cp:revision>83</cp:revision>
  <cp:lastPrinted>2015-12-15T14:45:19Z</cp:lastPrinted>
  <dcterms:created xsi:type="dcterms:W3CDTF">2015-12-15T09:09:54Z</dcterms:created>
  <dcterms:modified xsi:type="dcterms:W3CDTF">2015-12-16T10:07:43Z</dcterms:modified>
</cp:coreProperties>
</file>